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5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80" r:id="rId23"/>
    <p:sldId id="279" r:id="rId24"/>
  </p:sldIdLst>
  <p:sldSz cx="9144000" cy="5143500" type="screen16x9"/>
  <p:notesSz cx="6858000" cy="9144000"/>
  <p:embeddedFontLst>
    <p:embeddedFont>
      <p:font typeface="VNI-Times" pitchFamily="2" charset="0"/>
      <p:regular r:id="rId26"/>
      <p:bold r:id="rId27"/>
      <p:italic r:id="rId28"/>
      <p:boldItalic r:id="rId29"/>
    </p:embeddedFont>
    <p:embeddedFont>
      <p:font typeface=".VnArial" pitchFamily="34" charset="0"/>
      <p:regular r:id="rId30"/>
      <p:bold r:id="rId31"/>
      <p:italic r:id="rId32"/>
      <p:boldItalic r:id="rId33"/>
    </p:embeddedFont>
    <p:embeddedFont>
      <p:font typeface=".VnTime" pitchFamily="34" charset="0"/>
      <p:regular r:id="rId34"/>
      <p:bold r:id="rId35"/>
      <p:italic r:id="rId36"/>
      <p:boldItalic r:id="rId37"/>
    </p:embeddedFont>
    <p:embeddedFont>
      <p:font typeface=".VnBahamasBH" pitchFamily="34" charset="0"/>
      <p:bold r:id="rId38"/>
    </p:embeddedFont>
    <p:embeddedFont>
      <p:font typeface="Tahoma" pitchFamily="34" charset="0"/>
      <p:regular r:id="rId39"/>
      <p:bold r:id="rId40"/>
    </p:embeddedFont>
    <p:embeddedFont>
      <p:font typeface="Roboto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4" autoAdjust="0"/>
    <p:restoredTop sz="94671" autoAdjust="0"/>
  </p:normalViewPr>
  <p:slideViewPr>
    <p:cSldViewPr>
      <p:cViewPr>
        <p:scale>
          <a:sx n="66" d="100"/>
          <a:sy n="66" d="100"/>
        </p:scale>
        <p:origin x="-1494" y="-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98920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925E803-EC0E-47FA-87DD-33D6272284C7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/>
              <a:t>This is the my Slide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5AF74-9371-452E-A815-9C1B14618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662012"/>
      </p:ext>
    </p:extLst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6FE5E-C72D-4C08-BD1E-B4591B0FA4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738596"/>
      </p:ext>
    </p:extLst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57D24-710F-49B7-9375-422B82F691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063837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171C4-9207-43A7-BA44-7380740802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548022"/>
      </p:ext>
    </p:extLst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E4756-C2FE-4B30-9E05-F798000A3A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678073"/>
      </p:ext>
    </p:extLst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EA9D2-6A5D-49B1-B758-B7228A0123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800405"/>
      </p:ext>
    </p:extLst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5342F-1139-4EB0-B25F-CA2BEF611F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2475"/>
      </p:ext>
    </p:extLst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8171C-AE9F-432D-9A29-DDC0B55FF2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721109"/>
      </p:ext>
    </p:extLst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B6CDA-4254-4AF0-B5F8-5EED54D885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45452"/>
      </p:ext>
    </p:extLst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211F4-F8AA-463B-87C8-F1123528B3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196149"/>
      </p:ext>
    </p:extLst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D304A-3BE1-44AC-BF07-915EF83432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937490"/>
      </p:ext>
    </p:extLst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vi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vi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kern="1200" smtClean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kern="1200" smtClean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86D88C8E-0012-4B41-A03C-82EC1A53F327}" type="slidenum">
              <a:rPr lang="en-US" kern="1200" smtClean="0">
                <a:latin typeface="Arial" pitchFamily="34" charset="0"/>
                <a:ea typeface="+mn-ea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en-US" kern="1200" smtClean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00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.xml"/><Relationship Id="rId7" Type="http://schemas.openxmlformats.org/officeDocument/2006/relationships/slide" Target="slide3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24437.mp3" TargetMode="External"/><Relationship Id="rId6" Type="http://schemas.openxmlformats.org/officeDocument/2006/relationships/image" Target="../media/image18.png"/><Relationship Id="rId11" Type="http://schemas.openxmlformats.org/officeDocument/2006/relationships/image" Target="../media/image20.gif"/><Relationship Id="rId5" Type="http://schemas.openxmlformats.org/officeDocument/2006/relationships/image" Target="../media/image17.jpeg"/><Relationship Id="rId10" Type="http://schemas.openxmlformats.org/officeDocument/2006/relationships/image" Target="../media/image7.png"/><Relationship Id="rId4" Type="http://schemas.openxmlformats.org/officeDocument/2006/relationships/audio" Target="../media/audio6.wav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ieng%20chim%20hot%20(Nhac%20chuong)%20-%20Dang%20cap%20nhat%20%5bNCT%205683887106%5d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gif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2" descr="DSTARS-P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00150"/>
            <a:ext cx="1806575" cy="119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Frames PPT 01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7086600" y="628650"/>
            <a:ext cx="1143000" cy="3429000"/>
            <a:chOff x="0" y="0"/>
            <a:chExt cx="624" cy="2160"/>
          </a:xfrm>
        </p:grpSpPr>
        <p:pic>
          <p:nvPicPr>
            <p:cNvPr id="3077" name="Picture 5" descr="01"/>
            <p:cNvPicPr>
              <a:picLocks noChangeAspect="1" noChangeArrowheads="1"/>
            </p:cNvPicPr>
            <p:nvPr/>
          </p:nvPicPr>
          <p:blipFill>
            <a:blip r:embed="rId4">
              <a:lum brigh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"/>
              <a:ext cx="62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 descr="Bellco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0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9" name="Group 7"/>
          <p:cNvGrpSpPr>
            <a:grpSpLocks noChangeAspect="1"/>
          </p:cNvGrpSpPr>
          <p:nvPr/>
        </p:nvGrpSpPr>
        <p:grpSpPr bwMode="auto">
          <a:xfrm>
            <a:off x="1143000" y="685800"/>
            <a:ext cx="1081088" cy="3486150"/>
            <a:chOff x="0" y="0"/>
            <a:chExt cx="624" cy="2160"/>
          </a:xfrm>
        </p:grpSpPr>
        <p:pic>
          <p:nvPicPr>
            <p:cNvPr id="3080" name="Picture 8" descr="01"/>
            <p:cNvPicPr>
              <a:picLocks noChangeAspect="1" noChangeArrowheads="1"/>
            </p:cNvPicPr>
            <p:nvPr/>
          </p:nvPicPr>
          <p:blipFill>
            <a:blip r:embed="rId4">
              <a:lum bright="-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"/>
              <a:ext cx="62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 descr="Bellco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0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219200" y="1543050"/>
            <a:ext cx="863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000" b="1" kern="1200" dirty="0" smtClean="0"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lang="en-US" sz="2000" b="1" kern="1200" dirty="0" smtClean="0">
                <a:solidFill>
                  <a:srgbClr val="CC0000"/>
                </a:solidFill>
                <a:latin typeface="Times New Roman" pitchFamily="18" charset="0"/>
                <a:ea typeface="+mn-ea"/>
                <a:cs typeface="Arial" pitchFamily="34" charset="0"/>
              </a:rPr>
              <a:t>TIÊN</a:t>
            </a:r>
            <a:r>
              <a:rPr lang="en-US" sz="2000" b="1" kern="1200" dirty="0" smtClean="0">
                <a:solidFill>
                  <a:srgbClr val="030201"/>
                </a:solidFill>
                <a:latin typeface="VNI-Times" pitchFamily="2" charset="0"/>
                <a:ea typeface="+mn-ea"/>
                <a:cs typeface="Arial" pitchFamily="34" charset="0"/>
              </a:rPr>
              <a:t>	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219200" y="2343151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000" b="1" kern="1200" smtClean="0">
                <a:solidFill>
                  <a:srgbClr val="CC0000"/>
                </a:solidFill>
                <a:latin typeface="Times New Roman" pitchFamily="18" charset="0"/>
                <a:ea typeface="+mn-ea"/>
                <a:cs typeface="Arial" pitchFamily="34" charset="0"/>
              </a:rPr>
              <a:t>HỌC 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219200" y="3028950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000" b="1" kern="1200" smtClean="0">
                <a:solidFill>
                  <a:srgbClr val="CC0000"/>
                </a:solidFill>
                <a:latin typeface="Times New Roman" pitchFamily="18" charset="0"/>
                <a:ea typeface="+mn-ea"/>
                <a:cs typeface="Arial" pitchFamily="34" charset="0"/>
              </a:rPr>
              <a:t>LỄ 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934200" y="1314451"/>
            <a:ext cx="1219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000" b="1" kern="1200" smtClean="0">
              <a:latin typeface="Times New Roman" pitchFamily="18" charset="0"/>
              <a:ea typeface="+mn-ea"/>
              <a:cs typeface="Arial" pitchFamily="34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000" b="1" kern="1200" smtClean="0">
                <a:latin typeface="Times New Roman" pitchFamily="18" charset="0"/>
                <a:ea typeface="+mn-ea"/>
                <a:cs typeface="Arial" pitchFamily="34" charset="0"/>
              </a:rPr>
              <a:t>   </a:t>
            </a:r>
            <a:r>
              <a:rPr lang="en-US" sz="2000" b="1" kern="1200" smtClean="0">
                <a:solidFill>
                  <a:srgbClr val="CC0000"/>
                </a:solidFill>
                <a:latin typeface="Times New Roman" pitchFamily="18" charset="0"/>
                <a:ea typeface="+mn-ea"/>
                <a:cs typeface="Arial" pitchFamily="34" charset="0"/>
              </a:rPr>
              <a:t>HẬU</a:t>
            </a:r>
            <a:r>
              <a:rPr lang="en-US" sz="2000" b="1" kern="1200" smtClean="0">
                <a:latin typeface="Times New Roman" pitchFamily="18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162800" y="2343151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000" b="1" kern="1200" smtClean="0">
                <a:latin typeface="Times New Roman" pitchFamily="18" charset="0"/>
                <a:ea typeface="+mn-ea"/>
                <a:cs typeface="Arial" pitchFamily="34" charset="0"/>
              </a:rPr>
              <a:t>  </a:t>
            </a:r>
            <a:r>
              <a:rPr lang="en-US" sz="2000" b="1" kern="1200" smtClean="0">
                <a:solidFill>
                  <a:srgbClr val="CC0000"/>
                </a:solidFill>
                <a:latin typeface="Times New Roman" pitchFamily="18" charset="0"/>
                <a:ea typeface="+mn-ea"/>
                <a:cs typeface="Arial" pitchFamily="34" charset="0"/>
              </a:rPr>
              <a:t>HỌC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7239000" y="3028950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000" b="1" kern="1200" smtClean="0"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lang="en-US" sz="2000" b="1" kern="1200" smtClean="0">
                <a:solidFill>
                  <a:srgbClr val="CC0000"/>
                </a:solidFill>
                <a:latin typeface="Times New Roman" pitchFamily="18" charset="0"/>
                <a:ea typeface="+mn-ea"/>
                <a:cs typeface="Arial" pitchFamily="34" charset="0"/>
              </a:rPr>
              <a:t>VĂN</a:t>
            </a:r>
          </a:p>
        </p:txBody>
      </p:sp>
      <p:pic>
        <p:nvPicPr>
          <p:cNvPr id="3088" name="Picture 16" descr="3d butterf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57300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677987" y="4514850"/>
            <a:ext cx="8228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0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pitchFamily="34" charset="0"/>
              </a:rPr>
              <a:t>*********************************************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8351838" y="4407694"/>
            <a:ext cx="3603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000" kern="1200" smtClean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0" y="171451"/>
            <a:ext cx="1331913" cy="923925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 cmpd="sng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000" kern="1200" smtClean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7620003" y="4057651"/>
            <a:ext cx="1185863" cy="945356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 cmpd="sng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000" kern="1200" smtClean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7620000" y="171451"/>
            <a:ext cx="1187450" cy="945356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 cmpd="sng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000" kern="1200" smtClean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2" y="4057651"/>
            <a:ext cx="1260475" cy="896541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 cmpd="sng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000" kern="1200" smtClean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98" name="WordArt 26"/>
          <p:cNvSpPr>
            <a:spLocks noChangeArrowheads="1" noChangeShapeType="1"/>
          </p:cNvSpPr>
          <p:nvPr/>
        </p:nvSpPr>
        <p:spPr bwMode="auto">
          <a:xfrm>
            <a:off x="2590800" y="209550"/>
            <a:ext cx="4038600" cy="628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142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vi-VN" sz="2000" b="1" kern="1200" dirty="0" smtClean="0"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ea typeface="+mn-ea"/>
                <a:cs typeface="Times New Roman"/>
              </a:rPr>
              <a:t> </a:t>
            </a:r>
            <a:endParaRPr lang="vi-VN" sz="2000" b="1" kern="1200" dirty="0" smtClean="0">
              <a:ln w="9525" cmpd="sng">
                <a:solidFill>
                  <a:srgbClr val="CC0000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vi-VN" sz="2000" b="1" kern="1200" dirty="0" smtClean="0"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ea typeface="+mn-ea"/>
                <a:cs typeface="Times New Roman"/>
              </a:rPr>
              <a:t>Đạo đức - Lớp 3</a:t>
            </a:r>
            <a:endParaRPr lang="en-US" sz="2000" b="1" kern="1200" dirty="0" smtClean="0">
              <a:ln w="9525" cmpd="sng">
                <a:solidFill>
                  <a:srgbClr val="CC0000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/>
              <a:ea typeface="+mn-ea"/>
              <a:cs typeface="Times New Roman"/>
            </a:endParaRPr>
          </a:p>
        </p:txBody>
      </p:sp>
      <p:pic>
        <p:nvPicPr>
          <p:cNvPr id="3101" name="Picture 52" descr="DSTARS-P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0713" y="1143000"/>
            <a:ext cx="1806575" cy="119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6077308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940">
                                      <p:cBhvr>
                                        <p:cTn id="43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940">
                                      <p:cBhvr>
                                        <p:cTn id="47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00509E-7 L 0.68646 -0.00277 " pathEditMode="relative" rAng="0" ptsTypes="AA">
                                      <p:cBhvr>
                                        <p:cTn id="70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430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60425E-6 L 0.68386 0.00231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4200" y="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1.67822E-6 L 0.69583 0.00254 " pathEditMode="relative" rAng="0" ptsTypes="AA">
                                      <p:cBhvr>
                                        <p:cTn id="74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5600" y="1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1872 L -0.69254 0.00832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4800" y="-4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1873 L -0.69462 0.00301 " pathEditMode="relative" rAng="0" ptsTypes="AA">
                                      <p:cBhvr>
                                        <p:cTn id="78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4900" y="-7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1872 L -0.68542 0.00601 " pathEditMode="relative" rAng="0" ptsTypes="AA">
                                      <p:cBhvr>
                                        <p:cTn id="80" dur="5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44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</p:childTnLst>
        </p:cTn>
      </p:par>
    </p:tnLst>
    <p:bldLst>
      <p:bldP spid="3082" grpId="0" autoUpdateAnimBg="0"/>
      <p:bldP spid="3082" grpId="1" autoUpdateAnimBg="0"/>
      <p:bldP spid="3083" grpId="0" autoUpdateAnimBg="0"/>
      <p:bldP spid="3083" grpId="1" autoUpdateAnimBg="0"/>
      <p:bldP spid="3084" grpId="0" autoUpdateAnimBg="0"/>
      <p:bldP spid="3084" grpId="1" autoUpdateAnimBg="0"/>
      <p:bldP spid="3085" grpId="0" autoUpdateAnimBg="0"/>
      <p:bldP spid="3085" grpId="1" autoUpdateAnimBg="0"/>
      <p:bldP spid="3086" grpId="0" autoUpdateAnimBg="0"/>
      <p:bldP spid="3086" grpId="1" autoUpdateAnimBg="0"/>
      <p:bldP spid="3087" grpId="0" autoUpdateAnimBg="0"/>
      <p:bldP spid="3087" grpId="1" autoUpdateAnimBg="0"/>
      <p:bldP spid="3091" grpId="0" animBg="1"/>
      <p:bldP spid="3091" grpId="1" animBg="1"/>
      <p:bldP spid="3092" grpId="0" animBg="1"/>
      <p:bldP spid="3092" grpId="1" animBg="1"/>
      <p:bldP spid="3093" grpId="0" animBg="1"/>
      <p:bldP spid="3093" grpId="1" animBg="1"/>
      <p:bldP spid="3094" grpId="0" animBg="1"/>
      <p:bldP spid="3094" grpId="1" animBg="1"/>
      <p:bldP spid="30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90600" y="1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4773FF"/>
                </a:solidFill>
              </a:rPr>
              <a:t> </a:t>
            </a:r>
            <a:endParaRPr lang="en-US" sz="2000" b="1" u="sng">
              <a:solidFill>
                <a:srgbClr val="4773FF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9715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b="1" u="sng">
              <a:solidFill>
                <a:srgbClr val="FF0066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  </a:t>
            </a:r>
            <a:r>
              <a:rPr lang="en-US" sz="2800" b="1" u="sng">
                <a:solidFill>
                  <a:schemeClr val="hlink"/>
                </a:solidFill>
              </a:rPr>
              <a:t>Tranh 2:</a:t>
            </a:r>
            <a:r>
              <a:rPr lang="en-US" sz="2800" b="1">
                <a:solidFill>
                  <a:schemeClr val="hlink"/>
                </a:solidFill>
              </a:rPr>
              <a:t> Các bạn đang đá bóng trước sân nhà hàng xóm làm ồn và có một bạn khuyên các bạn không nên làm ồn ở đây.</a:t>
            </a:r>
            <a:endParaRPr lang="en-US" sz="2800" b="1">
              <a:solidFill>
                <a:srgbClr val="CC66FF"/>
              </a:solidFill>
            </a:endParaRP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84994"/>
            <a:ext cx="6553200" cy="375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4953000" y="4697016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Gây ồn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4876800" y="4697016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Vô tư</a:t>
            </a:r>
          </a:p>
        </p:txBody>
      </p:sp>
      <p:sp>
        <p:nvSpPr>
          <p:cNvPr id="14346" name="AutoShape 31"/>
          <p:cNvSpPr>
            <a:spLocks noChangeArrowheads="1"/>
          </p:cNvSpPr>
          <p:nvPr/>
        </p:nvSpPr>
        <p:spPr bwMode="auto">
          <a:xfrm>
            <a:off x="4419600" y="4720828"/>
            <a:ext cx="4724400" cy="4226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rgbClr val="181847"/>
              </a:gs>
            </a:gsLst>
            <a:lin ang="0" scaled="1"/>
          </a:gradFill>
          <a:ln w="38100" cmpd="sng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Đá bóng cạnh  nhà hàng xóm</a:t>
            </a:r>
          </a:p>
        </p:txBody>
      </p:sp>
      <p:sp>
        <p:nvSpPr>
          <p:cNvPr id="14348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243102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utoUpdateAnimBg="0"/>
      <p:bldP spid="14344" grpId="1" autoUpdateAnimBg="0"/>
      <p:bldP spid="14345" grpId="0" autoUpdateAnimBg="0"/>
      <p:bldP spid="14346" grpId="0" animBg="1" autoUpdateAnimBg="0"/>
      <p:bldP spid="14346" grpId="1" animBg="1" autoUpdateAnimBg="0"/>
      <p:bldP spid="1434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90600" y="1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4773FF"/>
                </a:solidFill>
              </a:rPr>
              <a:t> </a:t>
            </a:r>
            <a:endParaRPr lang="en-US" sz="2000" b="1" u="sng">
              <a:solidFill>
                <a:srgbClr val="4773FF"/>
              </a:solidFill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  </a:t>
            </a:r>
            <a:r>
              <a:rPr lang="en-US" sz="2800" b="1" u="sng">
                <a:solidFill>
                  <a:schemeClr val="hlink"/>
                </a:solidFill>
              </a:rPr>
              <a:t>Tranh 3:</a:t>
            </a:r>
            <a:r>
              <a:rPr lang="en-US" sz="2800" b="1">
                <a:solidFill>
                  <a:schemeClr val="hlink"/>
                </a:solidFill>
              </a:rPr>
              <a:t> Bạn trong tranh đang chuyển thư cho ông cụ hàng xóm, ông cám ơn và khen bạn ngoan.</a:t>
            </a:r>
            <a:endParaRPr lang="en-US" sz="2800" b="1">
              <a:solidFill>
                <a:srgbClr val="CC66FF"/>
              </a:solidFill>
            </a:endParaRP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28700"/>
            <a:ext cx="7162800" cy="395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4419600" y="457200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Chuyển thư</a:t>
            </a:r>
          </a:p>
        </p:txBody>
      </p:sp>
      <p:sp>
        <p:nvSpPr>
          <p:cNvPr id="15368" name="AutoShape 44"/>
          <p:cNvSpPr>
            <a:spLocks noChangeArrowheads="1"/>
          </p:cNvSpPr>
          <p:nvPr/>
        </p:nvSpPr>
        <p:spPr bwMode="auto">
          <a:xfrm>
            <a:off x="4191000" y="4514851"/>
            <a:ext cx="4953000" cy="4226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rgbClr val="181847"/>
              </a:gs>
            </a:gsLst>
            <a:lin ang="0" scaled="1"/>
          </a:gradFill>
          <a:ln w="38100" cmpd="sng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Nh</a:t>
            </a:r>
            <a:r>
              <a:rPr lang="en-US" sz="2800" b="1">
                <a:solidFill>
                  <a:schemeClr val="bg1"/>
                </a:solidFill>
                <a:latin typeface=".VnTime" pitchFamily="34" charset="0"/>
              </a:rPr>
              <a:t>Ën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 thư giúp bác hàng xóm</a:t>
            </a:r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309624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  <p:bldP spid="15368" grpId="0" animBg="1" autoUpdateAnimBg="0"/>
      <p:bldP spid="15368" grpId="1" animBg="1" autoUpdateAnimBg="0"/>
      <p:bldP spid="1536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 u="sng">
                <a:solidFill>
                  <a:schemeClr val="hlink"/>
                </a:solidFill>
              </a:rPr>
              <a:t>Tranh 4:</a:t>
            </a:r>
            <a:r>
              <a:rPr lang="en-US" sz="2800" b="1">
                <a:solidFill>
                  <a:schemeClr val="hlink"/>
                </a:solidFill>
              </a:rPr>
              <a:t> Bạn gái trong tranh thấy trời sắp mưa nên cất đồ giúp cô Hải.</a:t>
            </a:r>
            <a:endParaRPr lang="en-US" sz="2800" b="1">
              <a:solidFill>
                <a:srgbClr val="CC66FF"/>
              </a:solidFill>
            </a:endParaRP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28700"/>
            <a:ext cx="7239000" cy="395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4953000" y="451485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Giúp đỡ hàng xóm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4953000" y="4525566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Tình làng nghĩa xóm</a:t>
            </a:r>
          </a:p>
        </p:txBody>
      </p:sp>
      <p:sp>
        <p:nvSpPr>
          <p:cNvPr id="16392" name="AutoShape 56"/>
          <p:cNvSpPr>
            <a:spLocks noChangeArrowheads="1"/>
          </p:cNvSpPr>
          <p:nvPr/>
        </p:nvSpPr>
        <p:spPr bwMode="auto">
          <a:xfrm>
            <a:off x="4191000" y="4457701"/>
            <a:ext cx="4953000" cy="47982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rgbClr val="181847"/>
              </a:gs>
            </a:gsLst>
            <a:lin ang="0" scaled="1"/>
          </a:gradFill>
          <a:ln w="38100" cmpd="sng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Cất hộ  quần áo khi trời mưa</a:t>
            </a:r>
          </a:p>
        </p:txBody>
      </p:sp>
      <p:sp>
        <p:nvSpPr>
          <p:cNvPr id="16393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853291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utoUpdateAnimBg="0"/>
      <p:bldP spid="16390" grpId="1" autoUpdateAnimBg="0"/>
      <p:bldP spid="16391" grpId="0" autoUpdateAnimBg="0"/>
      <p:bldP spid="16392" grpId="0" animBg="1" autoUpdateAnimBg="0"/>
      <p:bldP spid="1639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1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2073374"/>
            <a:ext cx="8991600" cy="2514600"/>
          </a:xfrm>
          <a:noFill/>
        </p:spPr>
        <p:txBody>
          <a:bodyPr/>
          <a:lstStyle/>
          <a:p>
            <a:pPr eaLnBrk="1" hangingPunct="1">
              <a:buClr>
                <a:srgbClr val="0066FF"/>
              </a:buClr>
              <a:buFontTx/>
              <a:buBlip>
                <a:blip r:embed="rId2"/>
              </a:buBlip>
            </a:pPr>
            <a:r>
              <a:rPr lang="en-US">
                <a:solidFill>
                  <a:srgbClr val="0066FF"/>
                </a:solidFill>
              </a:rPr>
              <a:t>  Việc làm của những bạn nhỏ trong tranh 1, 3, 4 là: Quan tâm giúp đỡ hàng xóm láng giềng.</a:t>
            </a:r>
          </a:p>
          <a:p>
            <a:pPr eaLnBrk="1" hangingPunct="1">
              <a:buClr>
                <a:srgbClr val="0066FF"/>
              </a:buClr>
              <a:buFontTx/>
              <a:buBlip>
                <a:blip r:embed="rId2"/>
              </a:buBlip>
            </a:pPr>
            <a:r>
              <a:rPr lang="en-US">
                <a:solidFill>
                  <a:srgbClr val="0066FF"/>
                </a:solidFill>
              </a:rPr>
              <a:t>  Còn các bạn đá bóng trong tranh 2 là không quan tâm, giúp đỡ hàng xóm láng giềng vì làm ồn ảnh hưởng đến hàng xóm láng giềng</a:t>
            </a:r>
            <a:r>
              <a:rPr lang="en-US" smtClean="0">
                <a:solidFill>
                  <a:srgbClr val="0066FF"/>
                </a:solidFill>
              </a:rPr>
              <a:t>.\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152400" y="339502"/>
            <a:ext cx="8991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3366"/>
                </a:solidFill>
              </a:rPr>
              <a:t>  Theo </a:t>
            </a:r>
            <a:r>
              <a:rPr lang="en-US" sz="2800" b="1" dirty="0" err="1">
                <a:solidFill>
                  <a:srgbClr val="003366"/>
                </a:solidFill>
              </a:rPr>
              <a:t>em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trong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các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việc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làm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của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các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bạn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trong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tranh</a:t>
            </a:r>
            <a:r>
              <a:rPr lang="en-US" sz="2800" b="1" dirty="0">
                <a:solidFill>
                  <a:srgbClr val="003366"/>
                </a:solidFill>
              </a:rPr>
              <a:t>,  </a:t>
            </a:r>
            <a:r>
              <a:rPr lang="en-US" sz="2800" b="1" dirty="0" err="1">
                <a:solidFill>
                  <a:srgbClr val="003366"/>
                </a:solidFill>
              </a:rPr>
              <a:t>việc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làm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nào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là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quan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tâm</a:t>
            </a:r>
            <a:r>
              <a:rPr lang="en-US" sz="2800" b="1" dirty="0">
                <a:solidFill>
                  <a:srgbClr val="003366"/>
                </a:solidFill>
              </a:rPr>
              <a:t>, </a:t>
            </a:r>
            <a:r>
              <a:rPr lang="en-US" sz="2800" b="1" dirty="0" err="1">
                <a:solidFill>
                  <a:srgbClr val="003366"/>
                </a:solidFill>
              </a:rPr>
              <a:t>giúp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đỡ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hàng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xóm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láng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giềng</a:t>
            </a:r>
            <a:r>
              <a:rPr lang="en-US" sz="2800" b="1" dirty="0">
                <a:solidFill>
                  <a:srgbClr val="003366"/>
                </a:solidFill>
              </a:rPr>
              <a:t> ? </a:t>
            </a:r>
            <a:r>
              <a:rPr lang="en-US" sz="2800" b="1" dirty="0" err="1">
                <a:solidFill>
                  <a:srgbClr val="003366"/>
                </a:solidFill>
              </a:rPr>
              <a:t>Việc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làm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nào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là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không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quan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giúp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đỡ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hàng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xóm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láng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giềng</a:t>
            </a:r>
            <a:r>
              <a:rPr lang="en-US" sz="2800" b="1" dirty="0">
                <a:solidFill>
                  <a:srgbClr val="003366"/>
                </a:solidFill>
              </a:rPr>
              <a:t> ? </a:t>
            </a:r>
            <a:r>
              <a:rPr lang="en-US" sz="2800" b="1" dirty="0" err="1">
                <a:solidFill>
                  <a:srgbClr val="003366"/>
                </a:solidFill>
              </a:rPr>
              <a:t>Vì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  <a:r>
              <a:rPr lang="en-US" sz="2800" b="1" dirty="0" err="1">
                <a:solidFill>
                  <a:srgbClr val="003366"/>
                </a:solidFill>
              </a:rPr>
              <a:t>sao</a:t>
            </a:r>
            <a:r>
              <a:rPr lang="en-US" sz="2800" b="1" dirty="0">
                <a:solidFill>
                  <a:srgbClr val="003366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55741999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9"/>
          <p:cNvSpPr>
            <a:spLocks noChangeArrowheads="1"/>
          </p:cNvSpPr>
          <p:nvPr/>
        </p:nvSpPr>
        <p:spPr bwMode="auto">
          <a:xfrm>
            <a:off x="0" y="209550"/>
            <a:ext cx="8839200" cy="4591050"/>
          </a:xfrm>
          <a:prstGeom prst="roundRect">
            <a:avLst>
              <a:gd name="adj" fmla="val 9106"/>
            </a:avLst>
          </a:prstGeom>
          <a:solidFill>
            <a:srgbClr val="FED6DC"/>
          </a:solidFill>
          <a:ln w="254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  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Ai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cũng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gặp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hoạn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  <a:p>
            <a:pPr eaLnBrk="0" hangingPunct="0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giúp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xung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quanh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cũng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giúp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xóm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giềng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vừa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1828800" y="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3600" b="1">
              <a:latin typeface="Times New Roman" pitchFamily="18" charset="0"/>
            </a:endParaRPr>
          </a:p>
        </p:txBody>
      </p:sp>
      <p:sp>
        <p:nvSpPr>
          <p:cNvPr id="18440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360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064218"/>
      </p:ext>
    </p:extLst>
  </p:cSld>
  <p:clrMapOvr>
    <a:masterClrMapping/>
  </p:clrMapOvr>
  <p:transition spd="med" advClick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 autoUpdateAnimBg="0"/>
      <p:bldP spid="1844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81000" y="1016580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1/ </a:t>
            </a:r>
            <a:r>
              <a:rPr lang="en-US" sz="2800" b="1" dirty="0" err="1">
                <a:latin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xóm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tắt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lửa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</a:rPr>
              <a:t>. 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a.Tán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b.Không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tán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thành</a:t>
            </a:r>
            <a:endParaRPr lang="en-US" sz="280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457200" y="1759531"/>
            <a:ext cx="533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</a:rPr>
              <a:t>/ Đèn nhà ai, nhà nấy rạng.     </a:t>
            </a:r>
            <a:r>
              <a:rPr lang="en-US" sz="2800">
                <a:solidFill>
                  <a:srgbClr val="006600"/>
                </a:solidFill>
                <a:latin typeface="Times New Roman" pitchFamily="18" charset="0"/>
              </a:rPr>
              <a:t>a.Tán thành       b.Không tán thành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457200" y="2616781"/>
            <a:ext cx="7010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3/ </a:t>
            </a:r>
            <a:r>
              <a:rPr lang="en-US" sz="2800" b="1" dirty="0" err="1">
                <a:latin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giúp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xóm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giếng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xóm</a:t>
            </a:r>
            <a:r>
              <a:rPr lang="en-US" sz="2800" b="1" dirty="0">
                <a:latin typeface="Times New Roman" pitchFamily="18" charset="0"/>
              </a:rPr>
              <a:t>.          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a.Tán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       b.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tán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thành</a:t>
            </a:r>
            <a:endParaRPr lang="en-US" sz="280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457200" y="3645480"/>
            <a:ext cx="8305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4/ </a:t>
            </a:r>
            <a:r>
              <a:rPr lang="en-US" sz="2800" b="1">
                <a:latin typeface="Times New Roman" pitchFamily="18" charset="0"/>
              </a:rPr>
              <a:t>Trẻ em cũng cần quan tâm, giúp đỡ hàng xóm  láng giềng bằng các việc làm phù hợp với khả năng.         </a:t>
            </a:r>
            <a:r>
              <a:rPr lang="en-US" sz="2800">
                <a:solidFill>
                  <a:srgbClr val="006600"/>
                </a:solidFill>
                <a:latin typeface="Times New Roman" pitchFamily="18" charset="0"/>
              </a:rPr>
              <a:t>a.Tán thành        b.Không tán thành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76200" y="-76379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</a:rPr>
              <a:t>Bài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tập</a:t>
            </a:r>
            <a:r>
              <a:rPr lang="en-US" sz="3600" b="1" dirty="0">
                <a:solidFill>
                  <a:srgbClr val="0000FF"/>
                </a:solidFill>
              </a:rPr>
              <a:t> 3: </a:t>
            </a:r>
            <a:r>
              <a:rPr lang="en-US" sz="3600" b="1" dirty="0" err="1">
                <a:solidFill>
                  <a:srgbClr val="0000FF"/>
                </a:solidFill>
              </a:rPr>
              <a:t>Hãy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bày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tỏ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sự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đánh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giá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em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về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các</a:t>
            </a:r>
            <a:r>
              <a:rPr lang="en-US" sz="3600" b="1" dirty="0">
                <a:solidFill>
                  <a:srgbClr val="0000FF"/>
                </a:solidFill>
              </a:rPr>
              <a:t> ý </a:t>
            </a:r>
            <a:r>
              <a:rPr lang="en-US" sz="3600" b="1" dirty="0" err="1">
                <a:solidFill>
                  <a:srgbClr val="0000FF"/>
                </a:solidFill>
              </a:rPr>
              <a:t>kiến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dưới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đây</a:t>
            </a:r>
            <a:r>
              <a:rPr lang="en-US" sz="3600" b="1" dirty="0">
                <a:solidFill>
                  <a:srgbClr val="0000FF"/>
                </a:solidFill>
              </a:rPr>
              <a:t>:</a:t>
            </a:r>
            <a:r>
              <a:rPr lang="en-US" sz="3600" b="1" dirty="0"/>
              <a:t>    </a:t>
            </a:r>
          </a:p>
        </p:txBody>
      </p:sp>
      <p:sp>
        <p:nvSpPr>
          <p:cNvPr id="19466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633712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  <p:bldP spid="19462" grpId="0" autoUpdateAnimBg="0"/>
      <p:bldP spid="19463" grpId="0" autoUpdateAnimBg="0"/>
      <p:bldP spid="19464" grpId="0" autoUpdateAnimBg="0"/>
      <p:bldP spid="1946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9775" y="4686300"/>
            <a:ext cx="457200" cy="38695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22"/>
          <p:cNvSpPr>
            <a:spLocks noChangeArrowheads="1"/>
          </p:cNvSpPr>
          <p:nvPr/>
        </p:nvSpPr>
        <p:spPr bwMode="auto">
          <a:xfrm>
            <a:off x="228600" y="514350"/>
            <a:ext cx="8763000" cy="2571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 cmpd="sng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pic>
        <p:nvPicPr>
          <p:cNvPr id="20486" name="Picture 26" descr="6282A33D3F464C77A9A4C1352497B7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71850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AutoShape 56"/>
          <p:cNvSpPr>
            <a:spLocks noChangeArrowheads="1"/>
          </p:cNvSpPr>
          <p:nvPr/>
        </p:nvSpPr>
        <p:spPr bwMode="auto">
          <a:xfrm>
            <a:off x="3752850" y="445293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488" name="AutoShape 57"/>
          <p:cNvSpPr>
            <a:spLocks noChangeArrowheads="1"/>
          </p:cNvSpPr>
          <p:nvPr/>
        </p:nvSpPr>
        <p:spPr bwMode="auto">
          <a:xfrm>
            <a:off x="3756025" y="445770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0489" name="AutoShape 58"/>
          <p:cNvSpPr>
            <a:spLocks noChangeArrowheads="1"/>
          </p:cNvSpPr>
          <p:nvPr/>
        </p:nvSpPr>
        <p:spPr bwMode="auto">
          <a:xfrm>
            <a:off x="3760788" y="4445794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0490" name="AutoShape 59"/>
          <p:cNvSpPr>
            <a:spLocks noChangeArrowheads="1"/>
          </p:cNvSpPr>
          <p:nvPr/>
        </p:nvSpPr>
        <p:spPr bwMode="auto">
          <a:xfrm>
            <a:off x="3752850" y="4442222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0491" name="AutoShape 60"/>
          <p:cNvSpPr>
            <a:spLocks noChangeArrowheads="1"/>
          </p:cNvSpPr>
          <p:nvPr/>
        </p:nvSpPr>
        <p:spPr bwMode="auto">
          <a:xfrm>
            <a:off x="3752850" y="4445794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0492" name="AutoShape 61"/>
          <p:cNvSpPr>
            <a:spLocks noChangeArrowheads="1"/>
          </p:cNvSpPr>
          <p:nvPr/>
        </p:nvSpPr>
        <p:spPr bwMode="auto">
          <a:xfrm>
            <a:off x="3743325" y="44386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493" name="Rectangle 62"/>
          <p:cNvSpPr>
            <a:spLocks noChangeArrowheads="1"/>
          </p:cNvSpPr>
          <p:nvPr/>
        </p:nvSpPr>
        <p:spPr bwMode="auto">
          <a:xfrm>
            <a:off x="304800" y="3790950"/>
            <a:ext cx="7315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¸p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¸n: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thành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94" name="Text Box 63"/>
          <p:cNvSpPr txBox="1">
            <a:spLocks noChangeArrowheads="1"/>
          </p:cNvSpPr>
          <p:nvPr/>
        </p:nvSpPr>
        <p:spPr bwMode="auto">
          <a:xfrm>
            <a:off x="838200" y="1085851"/>
            <a:ext cx="784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6600FF"/>
                </a:solidFill>
              </a:rPr>
              <a:t>    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</a:t>
            </a:r>
          </a:p>
          <a:p>
            <a:pPr eaLnBrk="1" hangingPunct="1"/>
            <a:r>
              <a:rPr lang="en-US" sz="3200" b="1" i="1">
                <a:solidFill>
                  <a:srgbClr val="FF0000"/>
                </a:solidFill>
              </a:rPr>
              <a:t>      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3581400" y="2686050"/>
            <a:ext cx="2133600" cy="914400"/>
            <a:chOff x="0" y="0"/>
            <a:chExt cx="3072" cy="960"/>
          </a:xfrm>
        </p:grpSpPr>
        <p:sp>
          <p:nvSpPr>
            <p:cNvPr id="20496" name="Oval 65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20498" name="Text Box 68"/>
          <p:cNvSpPr txBox="1">
            <a:spLocks noChangeArrowheads="1"/>
          </p:cNvSpPr>
          <p:nvPr/>
        </p:nvSpPr>
        <p:spPr bwMode="auto">
          <a:xfrm>
            <a:off x="609600" y="819150"/>
            <a:ext cx="8153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1/ </a:t>
            </a:r>
            <a:r>
              <a:rPr lang="en-US" sz="3600" b="1" dirty="0" err="1">
                <a:latin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xóm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tắt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lửa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tối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đèn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nhau</a:t>
            </a:r>
            <a:r>
              <a:rPr lang="en-US" sz="3600" b="1" dirty="0">
                <a:latin typeface="Times New Roman" pitchFamily="18" charset="0"/>
              </a:rPr>
              <a:t>.  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</a:rPr>
              <a:t>a.Tán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</a:rPr>
              <a:t>thành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  <a:t>       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</a:rPr>
              <a:t>b.Không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</a:rPr>
              <a:t>tán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</a:rPr>
              <a:t>thành</a:t>
            </a:r>
            <a:endParaRPr lang="en-US" sz="36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0500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025740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3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3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3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 autoUpdateAnimBg="0"/>
      <p:bldP spid="20488" grpId="0" animBg="1" autoUpdateAnimBg="0"/>
      <p:bldP spid="20489" grpId="0" animBg="1" autoUpdateAnimBg="0"/>
      <p:bldP spid="20490" grpId="0" animBg="1" autoUpdateAnimBg="0"/>
      <p:bldP spid="20491" grpId="0" animBg="1" autoUpdateAnimBg="0"/>
      <p:bldP spid="20492" grpId="0" animBg="1" autoUpdateAnimBg="0"/>
      <p:bldP spid="20493" grpId="0" autoUpdateAnimBg="0"/>
      <p:bldP spid="20493" grpId="1" autoUpdateAnimBg="0"/>
      <p:bldP spid="2050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828800" y="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 b="1">
              <a:latin typeface="Times New Roman" pitchFamily="18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152400" y="361950"/>
            <a:ext cx="8991600" cy="27813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 cmpd="sng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304800" y="361950"/>
            <a:ext cx="9067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</a:rPr>
              <a:t>2/ </a:t>
            </a:r>
            <a:r>
              <a:rPr lang="en-US" sz="4000" b="1" dirty="0" err="1">
                <a:latin typeface="Times New Roman" pitchFamily="18" charset="0"/>
              </a:rPr>
              <a:t>Đèn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nhà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ai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nhà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nấy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rạng</a:t>
            </a:r>
            <a:r>
              <a:rPr lang="en-US" sz="4000" b="1" dirty="0">
                <a:latin typeface="Times New Roman" pitchFamily="18" charset="0"/>
              </a:rPr>
              <a:t>.     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</a:rPr>
              <a:t>  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a.Tán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thành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      b. 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Không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tán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thành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1511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9775" y="4686300"/>
            <a:ext cx="457200" cy="38695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2" name="Picture 10" descr="6282A33D3F464C77A9A4C1352497B7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43100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AutoShape 11"/>
          <p:cNvSpPr>
            <a:spLocks noChangeArrowheads="1"/>
          </p:cNvSpPr>
          <p:nvPr/>
        </p:nvSpPr>
        <p:spPr bwMode="auto">
          <a:xfrm>
            <a:off x="3886200" y="3436144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514" name="AutoShape 12"/>
          <p:cNvSpPr>
            <a:spLocks noChangeArrowheads="1"/>
          </p:cNvSpPr>
          <p:nvPr/>
        </p:nvSpPr>
        <p:spPr bwMode="auto">
          <a:xfrm>
            <a:off x="3889375" y="3440906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1515" name="AutoShape 13"/>
          <p:cNvSpPr>
            <a:spLocks noChangeArrowheads="1"/>
          </p:cNvSpPr>
          <p:nvPr/>
        </p:nvSpPr>
        <p:spPr bwMode="auto">
          <a:xfrm>
            <a:off x="3894138" y="342900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1516" name="AutoShape 14"/>
          <p:cNvSpPr>
            <a:spLocks noChangeArrowheads="1"/>
          </p:cNvSpPr>
          <p:nvPr/>
        </p:nvSpPr>
        <p:spPr bwMode="auto">
          <a:xfrm>
            <a:off x="3886200" y="342542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1517" name="AutoShape 15"/>
          <p:cNvSpPr>
            <a:spLocks noChangeArrowheads="1"/>
          </p:cNvSpPr>
          <p:nvPr/>
        </p:nvSpPr>
        <p:spPr bwMode="auto">
          <a:xfrm>
            <a:off x="3886200" y="342900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1518" name="AutoShape 16"/>
          <p:cNvSpPr>
            <a:spLocks noChangeArrowheads="1"/>
          </p:cNvSpPr>
          <p:nvPr/>
        </p:nvSpPr>
        <p:spPr bwMode="auto">
          <a:xfrm>
            <a:off x="3876675" y="3421856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1519" name="Rectangle 17"/>
          <p:cNvSpPr>
            <a:spLocks noChangeArrowheads="1"/>
          </p:cNvSpPr>
          <p:nvPr/>
        </p:nvSpPr>
        <p:spPr bwMode="auto">
          <a:xfrm>
            <a:off x="1828800" y="4133850"/>
            <a:ext cx="586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b. 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tán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thành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1520" name="Group 16"/>
          <p:cNvGrpSpPr>
            <a:grpSpLocks/>
          </p:cNvGrpSpPr>
          <p:nvPr/>
        </p:nvGrpSpPr>
        <p:grpSpPr bwMode="auto">
          <a:xfrm>
            <a:off x="3581400" y="2686050"/>
            <a:ext cx="2133600" cy="914400"/>
            <a:chOff x="0" y="0"/>
            <a:chExt cx="3072" cy="960"/>
          </a:xfrm>
        </p:grpSpPr>
        <p:sp>
          <p:nvSpPr>
            <p:cNvPr id="21521" name="Oval 19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2152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938804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2151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3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3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3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 autoUpdateAnimBg="0"/>
      <p:bldP spid="21514" grpId="0" animBg="1" autoUpdateAnimBg="0"/>
      <p:bldP spid="21515" grpId="0" animBg="1" autoUpdateAnimBg="0"/>
      <p:bldP spid="21516" grpId="0" animBg="1" autoUpdateAnimBg="0"/>
      <p:bldP spid="21517" grpId="0" animBg="1" autoUpdateAnimBg="0"/>
      <p:bldP spid="21518" grpId="0" animBg="1" autoUpdateAnimBg="0"/>
      <p:bldP spid="21519" grpId="0" autoUpdateAnimBg="0"/>
      <p:bldP spid="21519" grpId="1" autoUpdateAnimBg="0"/>
      <p:bldP spid="2152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828800" y="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 b="1">
              <a:latin typeface="Times New Roman" pitchFamily="18" charset="0"/>
            </a:endParaRPr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0" y="0"/>
            <a:ext cx="9144000" cy="3086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 cmpd="sng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0" y="83225"/>
            <a:ext cx="9144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3/ </a:t>
            </a:r>
            <a:r>
              <a:rPr lang="en-US" sz="3600" b="1" dirty="0" err="1">
                <a:latin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tâm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giúp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đỡ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xóm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làng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giếng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biểu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tình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làng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nghĩa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xóm</a:t>
            </a:r>
            <a:r>
              <a:rPr lang="en-US" sz="3600" b="1" dirty="0">
                <a:latin typeface="Times New Roman" pitchFamily="18" charset="0"/>
              </a:rPr>
              <a:t>.             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</a:rPr>
              <a:t>a.Tán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</a:rPr>
              <a:t>thành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  <a:t>        b.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</a:rPr>
              <a:t>tán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</a:rPr>
              <a:t>thành</a:t>
            </a:r>
            <a:endParaRPr lang="en-US" sz="36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22535" name="Picture 13" descr="6282A33D3F464C77A9A4C1352497B7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71850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AutoShape 14"/>
          <p:cNvSpPr>
            <a:spLocks noChangeArrowheads="1"/>
          </p:cNvSpPr>
          <p:nvPr/>
        </p:nvSpPr>
        <p:spPr bwMode="auto">
          <a:xfrm>
            <a:off x="3971925" y="33289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537" name="AutoShape 15"/>
          <p:cNvSpPr>
            <a:spLocks noChangeArrowheads="1"/>
          </p:cNvSpPr>
          <p:nvPr/>
        </p:nvSpPr>
        <p:spPr bwMode="auto">
          <a:xfrm>
            <a:off x="3975100" y="33337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2538" name="AutoShape 16"/>
          <p:cNvSpPr>
            <a:spLocks noChangeArrowheads="1"/>
          </p:cNvSpPr>
          <p:nvPr/>
        </p:nvSpPr>
        <p:spPr bwMode="auto">
          <a:xfrm>
            <a:off x="3979863" y="3321844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2539" name="AutoShape 17"/>
          <p:cNvSpPr>
            <a:spLocks noChangeArrowheads="1"/>
          </p:cNvSpPr>
          <p:nvPr/>
        </p:nvSpPr>
        <p:spPr bwMode="auto">
          <a:xfrm>
            <a:off x="3971925" y="3318272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2540" name="AutoShape 18"/>
          <p:cNvSpPr>
            <a:spLocks noChangeArrowheads="1"/>
          </p:cNvSpPr>
          <p:nvPr/>
        </p:nvSpPr>
        <p:spPr bwMode="auto">
          <a:xfrm>
            <a:off x="3971925" y="3321844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2541" name="AutoShape 19"/>
          <p:cNvSpPr>
            <a:spLocks noChangeArrowheads="1"/>
          </p:cNvSpPr>
          <p:nvPr/>
        </p:nvSpPr>
        <p:spPr bwMode="auto">
          <a:xfrm>
            <a:off x="3962400" y="331470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2542" name="Rectangle 20"/>
          <p:cNvSpPr>
            <a:spLocks noChangeArrowheads="1"/>
          </p:cNvSpPr>
          <p:nvPr/>
        </p:nvSpPr>
        <p:spPr bwMode="auto">
          <a:xfrm>
            <a:off x="1143000" y="4210050"/>
            <a:ext cx="7313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Tán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thành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3581400" y="2686050"/>
            <a:ext cx="2133600" cy="914400"/>
            <a:chOff x="0" y="0"/>
            <a:chExt cx="3072" cy="960"/>
          </a:xfrm>
        </p:grpSpPr>
        <p:sp>
          <p:nvSpPr>
            <p:cNvPr id="22544" name="Oval 22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22547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19648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225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3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3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3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 autoUpdateAnimBg="0"/>
      <p:bldP spid="22537" grpId="0" animBg="1" autoUpdateAnimBg="0"/>
      <p:bldP spid="22538" grpId="0" animBg="1" autoUpdateAnimBg="0"/>
      <p:bldP spid="22539" grpId="0" animBg="1" autoUpdateAnimBg="0"/>
      <p:bldP spid="22540" grpId="0" animBg="1" autoUpdateAnimBg="0"/>
      <p:bldP spid="22541" grpId="0" animBg="1" autoUpdateAnimBg="0"/>
      <p:bldP spid="22542" grpId="0" autoUpdateAnimBg="0"/>
      <p:bldP spid="22542" grpId="1" autoUpdateAnimBg="0"/>
      <p:bldP spid="2254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828800" y="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 b="1">
              <a:latin typeface="Times New Roman" pitchFamily="18" charset="0"/>
            </a:endParaRPr>
          </a:p>
        </p:txBody>
      </p:sp>
      <p:sp>
        <p:nvSpPr>
          <p:cNvPr id="2355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9775" y="4686300"/>
            <a:ext cx="457200" cy="38695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228600" y="285750"/>
            <a:ext cx="8915400" cy="3143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 cmpd="sng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pic>
        <p:nvPicPr>
          <p:cNvPr id="23559" name="Picture 9" descr="6282A33D3F464C77A9A4C1352497B7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71850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AutoShape 10"/>
          <p:cNvSpPr>
            <a:spLocks noChangeArrowheads="1"/>
          </p:cNvSpPr>
          <p:nvPr/>
        </p:nvSpPr>
        <p:spPr bwMode="auto">
          <a:xfrm>
            <a:off x="3667125" y="430053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561" name="AutoShape 11"/>
          <p:cNvSpPr>
            <a:spLocks noChangeArrowheads="1"/>
          </p:cNvSpPr>
          <p:nvPr/>
        </p:nvSpPr>
        <p:spPr bwMode="auto">
          <a:xfrm>
            <a:off x="3670300" y="430530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3562" name="AutoShape 12"/>
          <p:cNvSpPr>
            <a:spLocks noChangeArrowheads="1"/>
          </p:cNvSpPr>
          <p:nvPr/>
        </p:nvSpPr>
        <p:spPr bwMode="auto">
          <a:xfrm>
            <a:off x="3675063" y="4293394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3563" name="AutoShape 13"/>
          <p:cNvSpPr>
            <a:spLocks noChangeArrowheads="1"/>
          </p:cNvSpPr>
          <p:nvPr/>
        </p:nvSpPr>
        <p:spPr bwMode="auto">
          <a:xfrm>
            <a:off x="3667125" y="4289822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3564" name="AutoShape 14"/>
          <p:cNvSpPr>
            <a:spLocks noChangeArrowheads="1"/>
          </p:cNvSpPr>
          <p:nvPr/>
        </p:nvSpPr>
        <p:spPr bwMode="auto">
          <a:xfrm>
            <a:off x="3667125" y="4293394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3565" name="AutoShape 15"/>
          <p:cNvSpPr>
            <a:spLocks noChangeArrowheads="1"/>
          </p:cNvSpPr>
          <p:nvPr/>
        </p:nvSpPr>
        <p:spPr bwMode="auto">
          <a:xfrm>
            <a:off x="3657600" y="42862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3566" name="Rectangle 16"/>
          <p:cNvSpPr>
            <a:spLocks noChangeArrowheads="1"/>
          </p:cNvSpPr>
          <p:nvPr/>
        </p:nvSpPr>
        <p:spPr bwMode="auto">
          <a:xfrm>
            <a:off x="1371600" y="3600450"/>
            <a:ext cx="7315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¸p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¸n:     a.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thành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3581400" y="2686050"/>
            <a:ext cx="2133600" cy="914400"/>
            <a:chOff x="0" y="0"/>
            <a:chExt cx="3072" cy="960"/>
          </a:xfrm>
        </p:grpSpPr>
        <p:sp>
          <p:nvSpPr>
            <p:cNvPr id="23568" name="Oval 18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23570" name="Text Box 21"/>
          <p:cNvSpPr txBox="1">
            <a:spLocks noChangeArrowheads="1"/>
          </p:cNvSpPr>
          <p:nvPr/>
        </p:nvSpPr>
        <p:spPr bwMode="auto">
          <a:xfrm>
            <a:off x="152400" y="438150"/>
            <a:ext cx="89916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4/ </a:t>
            </a:r>
            <a:r>
              <a:rPr lang="en-US" sz="3600" b="1" dirty="0" err="1">
                <a:latin typeface="Times New Roman" pitchFamily="18" charset="0"/>
              </a:rPr>
              <a:t>Trẻ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cũng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tâm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giúp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đỡ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xóm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láng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giềng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phù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khả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năng</a:t>
            </a:r>
            <a:r>
              <a:rPr lang="en-US" sz="3600" b="1" dirty="0">
                <a:latin typeface="Times New Roman" pitchFamily="18" charset="0"/>
              </a:rPr>
              <a:t>.         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</a:rPr>
              <a:t>a.Tán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</a:rPr>
              <a:t>thành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  <a:t>                   b.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</a:rPr>
              <a:t>tán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</a:rPr>
              <a:t>thành</a:t>
            </a:r>
            <a:endParaRPr lang="en-US" sz="36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3572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361390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235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3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3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3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 autoUpdateAnimBg="0"/>
      <p:bldP spid="23561" grpId="0" animBg="1" autoUpdateAnimBg="0"/>
      <p:bldP spid="23562" grpId="0" animBg="1" autoUpdateAnimBg="0"/>
      <p:bldP spid="23563" grpId="0" animBg="1" autoUpdateAnimBg="0"/>
      <p:bldP spid="23564" grpId="0" animBg="1" autoUpdateAnimBg="0"/>
      <p:bldP spid="23565" grpId="0" animBg="1" autoUpdateAnimBg="0"/>
      <p:bldP spid="23566" grpId="0" autoUpdateAnimBg="0"/>
      <p:bldP spid="23566" grpId="1" autoUpdateAnimBg="0"/>
      <p:bldP spid="2357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2"/>
          <p:cNvSpPr>
            <a:spLocks noChangeArrowheads="1"/>
          </p:cNvSpPr>
          <p:nvPr/>
        </p:nvSpPr>
        <p:spPr bwMode="auto">
          <a:xfrm>
            <a:off x="-152400" y="0"/>
            <a:ext cx="9144000" cy="51435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440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92225" y="819150"/>
            <a:ext cx="848661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</a:rPr>
              <a:t>Hãy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</a:rPr>
              <a:t>kể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</a:rPr>
              <a:t>những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</a:rPr>
              <a:t>việc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</a:rPr>
              <a:t> ở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</a:rPr>
              <a:t>trường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endParaRPr lang="en-US" sz="4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</a:rPr>
              <a:t>lớp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</a:rPr>
              <a:t>mà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</a:rPr>
              <a:t>em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</a:rPr>
              <a:t>đã</a:t>
            </a:r>
            <a:r>
              <a:rPr lang="en-US" altLang="en-US" sz="4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  <a:latin typeface="Times New Roman" pitchFamily="18" charset="0"/>
              </a:rPr>
              <a:t>từng</a:t>
            </a:r>
            <a:r>
              <a:rPr lang="en-US" altLang="en-US" sz="4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  <a:latin typeface="Times New Roman" pitchFamily="18" charset="0"/>
              </a:rPr>
              <a:t>tham</a:t>
            </a:r>
            <a:r>
              <a:rPr lang="en-US" altLang="en-US" sz="4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  <a:latin typeface="Times New Roman" pitchFamily="18" charset="0"/>
              </a:rPr>
              <a:t>gia</a:t>
            </a:r>
            <a:r>
              <a:rPr lang="en-US" altLang="en-US" sz="4400" b="1" dirty="0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75803992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 autoUpdateAnimBg="0"/>
      <p:bldP spid="5130" grpId="0" autoUpdateAnimBg="0"/>
      <p:bldP spid="5130" grpId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114300" y="36195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3366"/>
                </a:solidFill>
              </a:rPr>
              <a:t>  Qua </a:t>
            </a:r>
            <a:r>
              <a:rPr lang="en-US" sz="3600" b="1" dirty="0" err="1">
                <a:solidFill>
                  <a:srgbClr val="003366"/>
                </a:solidFill>
              </a:rPr>
              <a:t>bài</a:t>
            </a:r>
            <a:r>
              <a:rPr lang="en-US" sz="3600" b="1" dirty="0">
                <a:solidFill>
                  <a:srgbClr val="003366"/>
                </a:solidFill>
              </a:rPr>
              <a:t> </a:t>
            </a:r>
            <a:r>
              <a:rPr lang="en-US" sz="3600" b="1" dirty="0" err="1">
                <a:solidFill>
                  <a:srgbClr val="003366"/>
                </a:solidFill>
              </a:rPr>
              <a:t>học</a:t>
            </a:r>
            <a:r>
              <a:rPr lang="en-US" sz="3600" b="1" dirty="0">
                <a:solidFill>
                  <a:srgbClr val="003366"/>
                </a:solidFill>
              </a:rPr>
              <a:t> </a:t>
            </a:r>
            <a:r>
              <a:rPr lang="en-US" sz="3600" b="1" dirty="0" err="1">
                <a:solidFill>
                  <a:srgbClr val="003366"/>
                </a:solidFill>
              </a:rPr>
              <a:t>giúp</a:t>
            </a:r>
            <a:r>
              <a:rPr lang="en-US" sz="3600" b="1" dirty="0">
                <a:solidFill>
                  <a:srgbClr val="003366"/>
                </a:solidFill>
              </a:rPr>
              <a:t> </a:t>
            </a:r>
            <a:r>
              <a:rPr lang="en-US" sz="3600" b="1" dirty="0" err="1">
                <a:solidFill>
                  <a:srgbClr val="003366"/>
                </a:solidFill>
              </a:rPr>
              <a:t>các</a:t>
            </a:r>
            <a:r>
              <a:rPr lang="en-US" sz="3600" b="1" dirty="0">
                <a:solidFill>
                  <a:srgbClr val="003366"/>
                </a:solidFill>
              </a:rPr>
              <a:t> </a:t>
            </a:r>
            <a:r>
              <a:rPr lang="en-US" sz="3600" b="1" dirty="0" err="1">
                <a:solidFill>
                  <a:srgbClr val="003366"/>
                </a:solidFill>
              </a:rPr>
              <a:t>em</a:t>
            </a:r>
            <a:r>
              <a:rPr lang="en-US" sz="3600" b="1" dirty="0">
                <a:solidFill>
                  <a:srgbClr val="003366"/>
                </a:solidFill>
              </a:rPr>
              <a:t> </a:t>
            </a:r>
            <a:r>
              <a:rPr lang="en-US" sz="3600" b="1" dirty="0" err="1">
                <a:solidFill>
                  <a:srgbClr val="003366"/>
                </a:solidFill>
              </a:rPr>
              <a:t>hiểu</a:t>
            </a:r>
            <a:r>
              <a:rPr lang="en-US" sz="3600" b="1" dirty="0">
                <a:solidFill>
                  <a:srgbClr val="003366"/>
                </a:solidFill>
              </a:rPr>
              <a:t> </a:t>
            </a:r>
            <a:r>
              <a:rPr lang="en-US" sz="3600" b="1" dirty="0" err="1">
                <a:solidFill>
                  <a:srgbClr val="003366"/>
                </a:solidFill>
              </a:rPr>
              <a:t>thêm</a:t>
            </a:r>
            <a:r>
              <a:rPr lang="en-US" sz="3600" b="1" dirty="0">
                <a:solidFill>
                  <a:srgbClr val="003366"/>
                </a:solidFill>
              </a:rPr>
              <a:t> </a:t>
            </a:r>
            <a:r>
              <a:rPr lang="en-US" sz="3600" b="1" dirty="0" err="1">
                <a:solidFill>
                  <a:srgbClr val="003366"/>
                </a:solidFill>
              </a:rPr>
              <a:t>điều</a:t>
            </a:r>
            <a:r>
              <a:rPr lang="en-US" sz="3600" b="1" dirty="0">
                <a:solidFill>
                  <a:srgbClr val="003366"/>
                </a:solidFill>
              </a:rPr>
              <a:t> </a:t>
            </a:r>
            <a:r>
              <a:rPr lang="en-US" sz="3600" b="1" dirty="0" err="1">
                <a:solidFill>
                  <a:srgbClr val="003366"/>
                </a:solidFill>
              </a:rPr>
              <a:t>gì</a:t>
            </a:r>
            <a:r>
              <a:rPr lang="en-US" sz="3600" b="1" dirty="0">
                <a:solidFill>
                  <a:srgbClr val="003366"/>
                </a:solidFill>
              </a:rPr>
              <a:t> ?</a:t>
            </a: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25605" name="Rectangle 10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2057400"/>
            <a:ext cx="9144000" cy="17145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>
                <a:solidFill>
                  <a:srgbClr val="FF0000"/>
                </a:solidFill>
              </a:rPr>
              <a:t>		</a:t>
            </a:r>
            <a:r>
              <a:rPr lang="en-US" sz="3600" b="1" dirty="0" err="1">
                <a:solidFill>
                  <a:srgbClr val="FF0000"/>
                </a:solidFill>
              </a:rPr>
              <a:t>Hàng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xóm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láng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giềng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cần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tâm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giúp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nhau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  <a:r>
              <a:rPr lang="en-US" sz="3600" b="1" dirty="0" err="1">
                <a:solidFill>
                  <a:srgbClr val="FF0000"/>
                </a:solidFill>
              </a:rPr>
              <a:t>Dù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nhỏ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tuổi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cũng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cần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việc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phù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hợp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sức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mình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để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giúp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hàng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xóm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láng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giềng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360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144708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  <p:bldP spid="2560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0" y="4229100"/>
            <a:ext cx="9144000" cy="9144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705" name="AutoShape 13"/>
          <p:cNvSpPr>
            <a:spLocks noChangeArrowheads="1"/>
          </p:cNvSpPr>
          <p:nvPr/>
        </p:nvSpPr>
        <p:spPr bwMode="auto">
          <a:xfrm>
            <a:off x="0" y="361950"/>
            <a:ext cx="9144000" cy="3962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cmpd="sng">
            <a:solidFill>
              <a:srgbClr val="80808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 b="1" dirty="0" smtClean="0">
                <a:solidFill>
                  <a:srgbClr val="003366"/>
                </a:solidFill>
                <a:latin typeface="Times New Roman" pitchFamily="18" charset="0"/>
              </a:rPr>
              <a:t>*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Thực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hiện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quan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tâm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giúp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đỡ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hàng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xóm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láng</a:t>
            </a:r>
            <a:endParaRPr lang="en-US" sz="3200" b="1" dirty="0">
              <a:solidFill>
                <a:srgbClr val="003366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giềng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bằng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việc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phù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hợp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khả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endParaRPr lang="en-US" sz="3200" b="1" dirty="0" smtClean="0">
              <a:solidFill>
                <a:srgbClr val="003366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3200" b="1" dirty="0" err="1" smtClean="0">
                <a:solidFill>
                  <a:srgbClr val="003366"/>
                </a:solidFill>
                <a:latin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003366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3366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Sưu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tầm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truyện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thơ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, ca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dao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tục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ngữ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…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về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chủ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đề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quan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tâm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giúp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đỡ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hàng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xóm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láng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itchFamily="18" charset="0"/>
              </a:rPr>
              <a:t>giềng</a:t>
            </a:r>
            <a:r>
              <a:rPr lang="en-US" sz="3200" b="1" dirty="0">
                <a:solidFill>
                  <a:srgbClr val="003366"/>
                </a:solidFill>
                <a:latin typeface="Times New Roman" pitchFamily="18" charset="0"/>
              </a:rPr>
              <a:t>.</a:t>
            </a:r>
          </a:p>
          <a:p>
            <a:pPr eaLnBrk="0" hangingPunct="0"/>
            <a:endParaRPr lang="en-US" sz="3200" b="1" dirty="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49470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eacherDay"/>
          <p:cNvPicPr>
            <a:picLocks noChangeAspect="1" noChangeArrowheads="1"/>
          </p:cNvPicPr>
          <p:nvPr/>
        </p:nvPicPr>
        <p:blipFill>
          <a:blip r:embed="rId5">
            <a:lum bright="-2000" contrast="-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in_tit_midd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WordArt 3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6934200" cy="457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b="1" kern="10">
              <a:ln w="12700" cmpd="sng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7657" name="Picture 9" descr="POINSET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201716"/>
            <a:ext cx="1371600" cy="9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28600" y="2228851"/>
            <a:ext cx="8686800" cy="1107996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6600" b="1">
              <a:solidFill>
                <a:srgbClr val="0000FF"/>
              </a:solidFill>
              <a:latin typeface=".VnBahamasBH" pitchFamily="34" charset="0"/>
            </a:endParaRPr>
          </a:p>
        </p:txBody>
      </p:sp>
      <p:pic>
        <p:nvPicPr>
          <p:cNvPr id="27659" name="Picture 11" descr="POINSET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201716"/>
            <a:ext cx="1371600" cy="9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7543800" y="0"/>
            <a:ext cx="1600200" cy="1200150"/>
            <a:chOff x="0" y="0"/>
            <a:chExt cx="441" cy="450"/>
          </a:xfrm>
        </p:grpSpPr>
        <p:sp>
          <p:nvSpPr>
            <p:cNvPr id="27661" name="Freeform 14"/>
            <p:cNvSpPr>
              <a:spLocks noChangeArrowheads="1"/>
            </p:cNvSpPr>
            <p:nvPr/>
          </p:nvSpPr>
          <p:spPr bwMode="auto">
            <a:xfrm>
              <a:off x="0" y="0"/>
              <a:ext cx="441" cy="430"/>
            </a:xfrm>
            <a:custGeom>
              <a:avLst/>
              <a:gdLst>
                <a:gd name="T0" fmla="*/ 114 w 568"/>
                <a:gd name="T1" fmla="*/ 1 h 553"/>
                <a:gd name="T2" fmla="*/ 129 w 568"/>
                <a:gd name="T3" fmla="*/ 3 h 553"/>
                <a:gd name="T4" fmla="*/ 144 w 568"/>
                <a:gd name="T5" fmla="*/ 7 h 553"/>
                <a:gd name="T6" fmla="*/ 157 w 568"/>
                <a:gd name="T7" fmla="*/ 15 h 553"/>
                <a:gd name="T8" fmla="*/ 168 w 568"/>
                <a:gd name="T9" fmla="*/ 23 h 553"/>
                <a:gd name="T10" fmla="*/ 179 w 568"/>
                <a:gd name="T11" fmla="*/ 33 h 553"/>
                <a:gd name="T12" fmla="*/ 189 w 568"/>
                <a:gd name="T13" fmla="*/ 44 h 553"/>
                <a:gd name="T14" fmla="*/ 196 w 568"/>
                <a:gd name="T15" fmla="*/ 57 h 553"/>
                <a:gd name="T16" fmla="*/ 202 w 568"/>
                <a:gd name="T17" fmla="*/ 71 h 553"/>
                <a:gd name="T18" fmla="*/ 206 w 568"/>
                <a:gd name="T19" fmla="*/ 86 h 553"/>
                <a:gd name="T20" fmla="*/ 207 w 568"/>
                <a:gd name="T21" fmla="*/ 101 h 553"/>
                <a:gd name="T22" fmla="*/ 206 w 568"/>
                <a:gd name="T23" fmla="*/ 116 h 553"/>
                <a:gd name="T24" fmla="*/ 202 w 568"/>
                <a:gd name="T25" fmla="*/ 131 h 553"/>
                <a:gd name="T26" fmla="*/ 196 w 568"/>
                <a:gd name="T27" fmla="*/ 145 h 553"/>
                <a:gd name="T28" fmla="*/ 189 w 568"/>
                <a:gd name="T29" fmla="*/ 157 h 553"/>
                <a:gd name="T30" fmla="*/ 179 w 568"/>
                <a:gd name="T31" fmla="*/ 169 h 553"/>
                <a:gd name="T32" fmla="*/ 168 w 568"/>
                <a:gd name="T33" fmla="*/ 178 h 553"/>
                <a:gd name="T34" fmla="*/ 157 w 568"/>
                <a:gd name="T35" fmla="*/ 187 h 553"/>
                <a:gd name="T36" fmla="*/ 144 w 568"/>
                <a:gd name="T37" fmla="*/ 194 h 553"/>
                <a:gd name="T38" fmla="*/ 129 w 568"/>
                <a:gd name="T39" fmla="*/ 199 h 553"/>
                <a:gd name="T40" fmla="*/ 114 w 568"/>
                <a:gd name="T41" fmla="*/ 201 h 553"/>
                <a:gd name="T42" fmla="*/ 99 w 568"/>
                <a:gd name="T43" fmla="*/ 202 h 553"/>
                <a:gd name="T44" fmla="*/ 82 w 568"/>
                <a:gd name="T45" fmla="*/ 200 h 553"/>
                <a:gd name="T46" fmla="*/ 68 w 568"/>
                <a:gd name="T47" fmla="*/ 196 h 553"/>
                <a:gd name="T48" fmla="*/ 54 w 568"/>
                <a:gd name="T49" fmla="*/ 190 h 553"/>
                <a:gd name="T50" fmla="*/ 42 w 568"/>
                <a:gd name="T51" fmla="*/ 182 h 553"/>
                <a:gd name="T52" fmla="*/ 30 w 568"/>
                <a:gd name="T53" fmla="*/ 173 h 553"/>
                <a:gd name="T54" fmla="*/ 20 w 568"/>
                <a:gd name="T55" fmla="*/ 162 h 553"/>
                <a:gd name="T56" fmla="*/ 12 w 568"/>
                <a:gd name="T57" fmla="*/ 149 h 553"/>
                <a:gd name="T58" fmla="*/ 6 w 568"/>
                <a:gd name="T59" fmla="*/ 135 h 553"/>
                <a:gd name="T60" fmla="*/ 2 w 568"/>
                <a:gd name="T61" fmla="*/ 121 h 553"/>
                <a:gd name="T62" fmla="*/ 0 w 568"/>
                <a:gd name="T63" fmla="*/ 106 h 553"/>
                <a:gd name="T64" fmla="*/ 1 w 568"/>
                <a:gd name="T65" fmla="*/ 91 h 553"/>
                <a:gd name="T66" fmla="*/ 3 w 568"/>
                <a:gd name="T67" fmla="*/ 75 h 553"/>
                <a:gd name="T68" fmla="*/ 9 w 568"/>
                <a:gd name="T69" fmla="*/ 61 h 553"/>
                <a:gd name="T70" fmla="*/ 15 w 568"/>
                <a:gd name="T71" fmla="*/ 48 h 553"/>
                <a:gd name="T72" fmla="*/ 23 w 568"/>
                <a:gd name="T73" fmla="*/ 37 h 553"/>
                <a:gd name="T74" fmla="*/ 33 w 568"/>
                <a:gd name="T75" fmla="*/ 26 h 553"/>
                <a:gd name="T76" fmla="*/ 46 w 568"/>
                <a:gd name="T77" fmla="*/ 18 h 553"/>
                <a:gd name="T78" fmla="*/ 58 w 568"/>
                <a:gd name="T79" fmla="*/ 9 h 553"/>
                <a:gd name="T80" fmla="*/ 72 w 568"/>
                <a:gd name="T81" fmla="*/ 4 h 553"/>
                <a:gd name="T82" fmla="*/ 88 w 568"/>
                <a:gd name="T83" fmla="*/ 2 h 553"/>
                <a:gd name="T84" fmla="*/ 104 w 568"/>
                <a:gd name="T85" fmla="*/ 0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8"/>
                <a:gd name="T130" fmla="*/ 0 h 553"/>
                <a:gd name="T131" fmla="*/ 568 w 568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8" h="553">
                  <a:moveTo>
                    <a:pt x="284" y="0"/>
                  </a:moveTo>
                  <a:lnTo>
                    <a:pt x="299" y="0"/>
                  </a:lnTo>
                  <a:lnTo>
                    <a:pt x="313" y="1"/>
                  </a:lnTo>
                  <a:lnTo>
                    <a:pt x="327" y="2"/>
                  </a:lnTo>
                  <a:lnTo>
                    <a:pt x="341" y="4"/>
                  </a:lnTo>
                  <a:lnTo>
                    <a:pt x="355" y="8"/>
                  </a:lnTo>
                  <a:lnTo>
                    <a:pt x="368" y="11"/>
                  </a:lnTo>
                  <a:lnTo>
                    <a:pt x="382" y="16"/>
                  </a:lnTo>
                  <a:lnTo>
                    <a:pt x="395" y="21"/>
                  </a:lnTo>
                  <a:lnTo>
                    <a:pt x="407" y="26"/>
                  </a:lnTo>
                  <a:lnTo>
                    <a:pt x="420" y="33"/>
                  </a:lnTo>
                  <a:lnTo>
                    <a:pt x="431" y="40"/>
                  </a:lnTo>
                  <a:lnTo>
                    <a:pt x="443" y="47"/>
                  </a:lnTo>
                  <a:lnTo>
                    <a:pt x="454" y="55"/>
                  </a:lnTo>
                  <a:lnTo>
                    <a:pt x="464" y="63"/>
                  </a:lnTo>
                  <a:lnTo>
                    <a:pt x="475" y="71"/>
                  </a:lnTo>
                  <a:lnTo>
                    <a:pt x="485" y="80"/>
                  </a:lnTo>
                  <a:lnTo>
                    <a:pt x="494" y="90"/>
                  </a:lnTo>
                  <a:lnTo>
                    <a:pt x="503" y="100"/>
                  </a:lnTo>
                  <a:lnTo>
                    <a:pt x="511" y="111"/>
                  </a:lnTo>
                  <a:lnTo>
                    <a:pt x="519" y="121"/>
                  </a:lnTo>
                  <a:lnTo>
                    <a:pt x="527" y="132"/>
                  </a:lnTo>
                  <a:lnTo>
                    <a:pt x="534" y="144"/>
                  </a:lnTo>
                  <a:lnTo>
                    <a:pt x="540" y="156"/>
                  </a:lnTo>
                  <a:lnTo>
                    <a:pt x="546" y="168"/>
                  </a:lnTo>
                  <a:lnTo>
                    <a:pt x="551" y="180"/>
                  </a:lnTo>
                  <a:lnTo>
                    <a:pt x="555" y="194"/>
                  </a:lnTo>
                  <a:lnTo>
                    <a:pt x="559" y="207"/>
                  </a:lnTo>
                  <a:lnTo>
                    <a:pt x="563" y="220"/>
                  </a:lnTo>
                  <a:lnTo>
                    <a:pt x="565" y="234"/>
                  </a:lnTo>
                  <a:lnTo>
                    <a:pt x="566" y="248"/>
                  </a:lnTo>
                  <a:lnTo>
                    <a:pt x="567" y="262"/>
                  </a:lnTo>
                  <a:lnTo>
                    <a:pt x="568" y="277"/>
                  </a:lnTo>
                  <a:lnTo>
                    <a:pt x="567" y="290"/>
                  </a:lnTo>
                  <a:lnTo>
                    <a:pt x="566" y="304"/>
                  </a:lnTo>
                  <a:lnTo>
                    <a:pt x="565" y="318"/>
                  </a:lnTo>
                  <a:lnTo>
                    <a:pt x="563" y="331"/>
                  </a:lnTo>
                  <a:lnTo>
                    <a:pt x="559" y="345"/>
                  </a:lnTo>
                  <a:lnTo>
                    <a:pt x="555" y="359"/>
                  </a:lnTo>
                  <a:lnTo>
                    <a:pt x="551" y="371"/>
                  </a:lnTo>
                  <a:lnTo>
                    <a:pt x="546" y="384"/>
                  </a:lnTo>
                  <a:lnTo>
                    <a:pt x="540" y="395"/>
                  </a:lnTo>
                  <a:lnTo>
                    <a:pt x="534" y="408"/>
                  </a:lnTo>
                  <a:lnTo>
                    <a:pt x="527" y="420"/>
                  </a:lnTo>
                  <a:lnTo>
                    <a:pt x="519" y="431"/>
                  </a:lnTo>
                  <a:lnTo>
                    <a:pt x="511" y="441"/>
                  </a:lnTo>
                  <a:lnTo>
                    <a:pt x="503" y="453"/>
                  </a:lnTo>
                  <a:lnTo>
                    <a:pt x="494" y="462"/>
                  </a:lnTo>
                  <a:lnTo>
                    <a:pt x="485" y="472"/>
                  </a:lnTo>
                  <a:lnTo>
                    <a:pt x="475" y="481"/>
                  </a:lnTo>
                  <a:lnTo>
                    <a:pt x="464" y="489"/>
                  </a:lnTo>
                  <a:lnTo>
                    <a:pt x="454" y="498"/>
                  </a:lnTo>
                  <a:lnTo>
                    <a:pt x="443" y="505"/>
                  </a:lnTo>
                  <a:lnTo>
                    <a:pt x="431" y="513"/>
                  </a:lnTo>
                  <a:lnTo>
                    <a:pt x="420" y="519"/>
                  </a:lnTo>
                  <a:lnTo>
                    <a:pt x="407" y="526"/>
                  </a:lnTo>
                  <a:lnTo>
                    <a:pt x="395" y="532"/>
                  </a:lnTo>
                  <a:lnTo>
                    <a:pt x="382" y="536"/>
                  </a:lnTo>
                  <a:lnTo>
                    <a:pt x="368" y="541"/>
                  </a:lnTo>
                  <a:lnTo>
                    <a:pt x="355" y="544"/>
                  </a:lnTo>
                  <a:lnTo>
                    <a:pt x="341" y="548"/>
                  </a:lnTo>
                  <a:lnTo>
                    <a:pt x="327" y="550"/>
                  </a:lnTo>
                  <a:lnTo>
                    <a:pt x="313" y="551"/>
                  </a:lnTo>
                  <a:lnTo>
                    <a:pt x="299" y="552"/>
                  </a:lnTo>
                  <a:lnTo>
                    <a:pt x="284" y="553"/>
                  </a:lnTo>
                  <a:lnTo>
                    <a:pt x="270" y="552"/>
                  </a:lnTo>
                  <a:lnTo>
                    <a:pt x="255" y="551"/>
                  </a:lnTo>
                  <a:lnTo>
                    <a:pt x="241" y="550"/>
                  </a:lnTo>
                  <a:lnTo>
                    <a:pt x="227" y="548"/>
                  </a:lnTo>
                  <a:lnTo>
                    <a:pt x="213" y="544"/>
                  </a:lnTo>
                  <a:lnTo>
                    <a:pt x="200" y="541"/>
                  </a:lnTo>
                  <a:lnTo>
                    <a:pt x="187" y="536"/>
                  </a:lnTo>
                  <a:lnTo>
                    <a:pt x="174" y="532"/>
                  </a:lnTo>
                  <a:lnTo>
                    <a:pt x="161" y="526"/>
                  </a:lnTo>
                  <a:lnTo>
                    <a:pt x="149" y="519"/>
                  </a:lnTo>
                  <a:lnTo>
                    <a:pt x="137" y="513"/>
                  </a:lnTo>
                  <a:lnTo>
                    <a:pt x="126" y="505"/>
                  </a:lnTo>
                  <a:lnTo>
                    <a:pt x="114" y="498"/>
                  </a:lnTo>
                  <a:lnTo>
                    <a:pt x="103" y="489"/>
                  </a:lnTo>
                  <a:lnTo>
                    <a:pt x="93" y="481"/>
                  </a:lnTo>
                  <a:lnTo>
                    <a:pt x="84" y="472"/>
                  </a:lnTo>
                  <a:lnTo>
                    <a:pt x="74" y="462"/>
                  </a:lnTo>
                  <a:lnTo>
                    <a:pt x="65" y="453"/>
                  </a:lnTo>
                  <a:lnTo>
                    <a:pt x="56" y="441"/>
                  </a:lnTo>
                  <a:lnTo>
                    <a:pt x="49" y="431"/>
                  </a:lnTo>
                  <a:lnTo>
                    <a:pt x="41" y="420"/>
                  </a:lnTo>
                  <a:lnTo>
                    <a:pt x="34" y="408"/>
                  </a:lnTo>
                  <a:lnTo>
                    <a:pt x="29" y="395"/>
                  </a:lnTo>
                  <a:lnTo>
                    <a:pt x="23" y="384"/>
                  </a:lnTo>
                  <a:lnTo>
                    <a:pt x="17" y="371"/>
                  </a:lnTo>
                  <a:lnTo>
                    <a:pt x="13" y="359"/>
                  </a:lnTo>
                  <a:lnTo>
                    <a:pt x="9" y="345"/>
                  </a:lnTo>
                  <a:lnTo>
                    <a:pt x="6" y="331"/>
                  </a:lnTo>
                  <a:lnTo>
                    <a:pt x="4" y="318"/>
                  </a:lnTo>
                  <a:lnTo>
                    <a:pt x="1" y="304"/>
                  </a:lnTo>
                  <a:lnTo>
                    <a:pt x="0" y="290"/>
                  </a:lnTo>
                  <a:lnTo>
                    <a:pt x="0" y="277"/>
                  </a:lnTo>
                  <a:lnTo>
                    <a:pt x="0" y="262"/>
                  </a:lnTo>
                  <a:lnTo>
                    <a:pt x="1" y="248"/>
                  </a:lnTo>
                  <a:lnTo>
                    <a:pt x="4" y="234"/>
                  </a:lnTo>
                  <a:lnTo>
                    <a:pt x="6" y="220"/>
                  </a:lnTo>
                  <a:lnTo>
                    <a:pt x="9" y="207"/>
                  </a:lnTo>
                  <a:lnTo>
                    <a:pt x="13" y="194"/>
                  </a:lnTo>
                  <a:lnTo>
                    <a:pt x="17" y="180"/>
                  </a:lnTo>
                  <a:lnTo>
                    <a:pt x="23" y="168"/>
                  </a:lnTo>
                  <a:lnTo>
                    <a:pt x="29" y="156"/>
                  </a:lnTo>
                  <a:lnTo>
                    <a:pt x="34" y="144"/>
                  </a:lnTo>
                  <a:lnTo>
                    <a:pt x="41" y="132"/>
                  </a:lnTo>
                  <a:lnTo>
                    <a:pt x="49" y="121"/>
                  </a:lnTo>
                  <a:lnTo>
                    <a:pt x="56" y="111"/>
                  </a:lnTo>
                  <a:lnTo>
                    <a:pt x="65" y="100"/>
                  </a:lnTo>
                  <a:lnTo>
                    <a:pt x="74" y="90"/>
                  </a:lnTo>
                  <a:lnTo>
                    <a:pt x="84" y="80"/>
                  </a:lnTo>
                  <a:lnTo>
                    <a:pt x="93" y="71"/>
                  </a:lnTo>
                  <a:lnTo>
                    <a:pt x="103" y="63"/>
                  </a:lnTo>
                  <a:lnTo>
                    <a:pt x="114" y="55"/>
                  </a:lnTo>
                  <a:lnTo>
                    <a:pt x="126" y="47"/>
                  </a:lnTo>
                  <a:lnTo>
                    <a:pt x="137" y="40"/>
                  </a:lnTo>
                  <a:lnTo>
                    <a:pt x="149" y="33"/>
                  </a:lnTo>
                  <a:lnTo>
                    <a:pt x="161" y="26"/>
                  </a:lnTo>
                  <a:lnTo>
                    <a:pt x="174" y="21"/>
                  </a:lnTo>
                  <a:lnTo>
                    <a:pt x="187" y="16"/>
                  </a:lnTo>
                  <a:lnTo>
                    <a:pt x="200" y="11"/>
                  </a:lnTo>
                  <a:lnTo>
                    <a:pt x="213" y="8"/>
                  </a:lnTo>
                  <a:lnTo>
                    <a:pt x="227" y="4"/>
                  </a:lnTo>
                  <a:lnTo>
                    <a:pt x="241" y="2"/>
                  </a:lnTo>
                  <a:lnTo>
                    <a:pt x="255" y="1"/>
                  </a:lnTo>
                  <a:lnTo>
                    <a:pt x="270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B8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15"/>
            <p:cNvSpPr>
              <a:spLocks noChangeArrowheads="1"/>
            </p:cNvSpPr>
            <p:nvPr/>
          </p:nvSpPr>
          <p:spPr bwMode="auto">
            <a:xfrm>
              <a:off x="7" y="6"/>
              <a:ext cx="427" cy="417"/>
            </a:xfrm>
            <a:custGeom>
              <a:avLst/>
              <a:gdLst>
                <a:gd name="T0" fmla="*/ 109 w 550"/>
                <a:gd name="T1" fmla="*/ 1 h 536"/>
                <a:gd name="T2" fmla="*/ 125 w 550"/>
                <a:gd name="T3" fmla="*/ 3 h 536"/>
                <a:gd name="T4" fmla="*/ 139 w 550"/>
                <a:gd name="T5" fmla="*/ 7 h 536"/>
                <a:gd name="T6" fmla="*/ 152 w 550"/>
                <a:gd name="T7" fmla="*/ 14 h 536"/>
                <a:gd name="T8" fmla="*/ 163 w 550"/>
                <a:gd name="T9" fmla="*/ 23 h 536"/>
                <a:gd name="T10" fmla="*/ 174 w 550"/>
                <a:gd name="T11" fmla="*/ 32 h 536"/>
                <a:gd name="T12" fmla="*/ 183 w 550"/>
                <a:gd name="T13" fmla="*/ 44 h 536"/>
                <a:gd name="T14" fmla="*/ 190 w 550"/>
                <a:gd name="T15" fmla="*/ 56 h 536"/>
                <a:gd name="T16" fmla="*/ 196 w 550"/>
                <a:gd name="T17" fmla="*/ 69 h 536"/>
                <a:gd name="T18" fmla="*/ 199 w 550"/>
                <a:gd name="T19" fmla="*/ 83 h 536"/>
                <a:gd name="T20" fmla="*/ 200 w 550"/>
                <a:gd name="T21" fmla="*/ 99 h 536"/>
                <a:gd name="T22" fmla="*/ 199 w 550"/>
                <a:gd name="T23" fmla="*/ 113 h 536"/>
                <a:gd name="T24" fmla="*/ 196 w 550"/>
                <a:gd name="T25" fmla="*/ 127 h 536"/>
                <a:gd name="T26" fmla="*/ 190 w 550"/>
                <a:gd name="T27" fmla="*/ 141 h 536"/>
                <a:gd name="T28" fmla="*/ 183 w 550"/>
                <a:gd name="T29" fmla="*/ 153 h 536"/>
                <a:gd name="T30" fmla="*/ 174 w 550"/>
                <a:gd name="T31" fmla="*/ 165 h 536"/>
                <a:gd name="T32" fmla="*/ 163 w 550"/>
                <a:gd name="T33" fmla="*/ 173 h 536"/>
                <a:gd name="T34" fmla="*/ 152 w 550"/>
                <a:gd name="T35" fmla="*/ 182 h 536"/>
                <a:gd name="T36" fmla="*/ 139 w 550"/>
                <a:gd name="T37" fmla="*/ 188 h 536"/>
                <a:gd name="T38" fmla="*/ 125 w 550"/>
                <a:gd name="T39" fmla="*/ 193 h 536"/>
                <a:gd name="T40" fmla="*/ 109 w 550"/>
                <a:gd name="T41" fmla="*/ 196 h 536"/>
                <a:gd name="T42" fmla="*/ 95 w 550"/>
                <a:gd name="T43" fmla="*/ 196 h 536"/>
                <a:gd name="T44" fmla="*/ 80 w 550"/>
                <a:gd name="T45" fmla="*/ 194 h 536"/>
                <a:gd name="T46" fmla="*/ 66 w 550"/>
                <a:gd name="T47" fmla="*/ 191 h 536"/>
                <a:gd name="T48" fmla="*/ 53 w 550"/>
                <a:gd name="T49" fmla="*/ 184 h 536"/>
                <a:gd name="T50" fmla="*/ 40 w 550"/>
                <a:gd name="T51" fmla="*/ 177 h 536"/>
                <a:gd name="T52" fmla="*/ 29 w 550"/>
                <a:gd name="T53" fmla="*/ 168 h 536"/>
                <a:gd name="T54" fmla="*/ 20 w 550"/>
                <a:gd name="T55" fmla="*/ 157 h 536"/>
                <a:gd name="T56" fmla="*/ 12 w 550"/>
                <a:gd name="T57" fmla="*/ 145 h 536"/>
                <a:gd name="T58" fmla="*/ 6 w 550"/>
                <a:gd name="T59" fmla="*/ 132 h 536"/>
                <a:gd name="T60" fmla="*/ 2 w 550"/>
                <a:gd name="T61" fmla="*/ 118 h 536"/>
                <a:gd name="T62" fmla="*/ 0 w 550"/>
                <a:gd name="T63" fmla="*/ 103 h 536"/>
                <a:gd name="T64" fmla="*/ 1 w 550"/>
                <a:gd name="T65" fmla="*/ 88 h 536"/>
                <a:gd name="T66" fmla="*/ 3 w 550"/>
                <a:gd name="T67" fmla="*/ 73 h 536"/>
                <a:gd name="T68" fmla="*/ 8 w 550"/>
                <a:gd name="T69" fmla="*/ 60 h 536"/>
                <a:gd name="T70" fmla="*/ 15 w 550"/>
                <a:gd name="T71" fmla="*/ 47 h 536"/>
                <a:gd name="T72" fmla="*/ 23 w 550"/>
                <a:gd name="T73" fmla="*/ 36 h 536"/>
                <a:gd name="T74" fmla="*/ 33 w 550"/>
                <a:gd name="T75" fmla="*/ 26 h 536"/>
                <a:gd name="T76" fmla="*/ 44 w 550"/>
                <a:gd name="T77" fmla="*/ 16 h 536"/>
                <a:gd name="T78" fmla="*/ 57 w 550"/>
                <a:gd name="T79" fmla="*/ 9 h 536"/>
                <a:gd name="T80" fmla="*/ 71 w 550"/>
                <a:gd name="T81" fmla="*/ 4 h 536"/>
                <a:gd name="T82" fmla="*/ 85 w 550"/>
                <a:gd name="T83" fmla="*/ 2 h 536"/>
                <a:gd name="T84" fmla="*/ 100 w 550"/>
                <a:gd name="T85" fmla="*/ 0 h 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0"/>
                <a:gd name="T130" fmla="*/ 0 h 536"/>
                <a:gd name="T131" fmla="*/ 550 w 550"/>
                <a:gd name="T132" fmla="*/ 536 h 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0" h="536">
                  <a:moveTo>
                    <a:pt x="275" y="0"/>
                  </a:moveTo>
                  <a:lnTo>
                    <a:pt x="290" y="1"/>
                  </a:lnTo>
                  <a:lnTo>
                    <a:pt x="303" y="1"/>
                  </a:lnTo>
                  <a:lnTo>
                    <a:pt x="317" y="3"/>
                  </a:lnTo>
                  <a:lnTo>
                    <a:pt x="331" y="5"/>
                  </a:lnTo>
                  <a:lnTo>
                    <a:pt x="343" y="9"/>
                  </a:lnTo>
                  <a:lnTo>
                    <a:pt x="357" y="12"/>
                  </a:lnTo>
                  <a:lnTo>
                    <a:pt x="370" y="16"/>
                  </a:lnTo>
                  <a:lnTo>
                    <a:pt x="382" y="21"/>
                  </a:lnTo>
                  <a:lnTo>
                    <a:pt x="395" y="26"/>
                  </a:lnTo>
                  <a:lnTo>
                    <a:pt x="406" y="33"/>
                  </a:lnTo>
                  <a:lnTo>
                    <a:pt x="418" y="39"/>
                  </a:lnTo>
                  <a:lnTo>
                    <a:pt x="429" y="45"/>
                  </a:lnTo>
                  <a:lnTo>
                    <a:pt x="439" y="53"/>
                  </a:lnTo>
                  <a:lnTo>
                    <a:pt x="450" y="61"/>
                  </a:lnTo>
                  <a:lnTo>
                    <a:pt x="460" y="70"/>
                  </a:lnTo>
                  <a:lnTo>
                    <a:pt x="469" y="79"/>
                  </a:lnTo>
                  <a:lnTo>
                    <a:pt x="478" y="88"/>
                  </a:lnTo>
                  <a:lnTo>
                    <a:pt x="487" y="98"/>
                  </a:lnTo>
                  <a:lnTo>
                    <a:pt x="495" y="107"/>
                  </a:lnTo>
                  <a:lnTo>
                    <a:pt x="503" y="119"/>
                  </a:lnTo>
                  <a:lnTo>
                    <a:pt x="510" y="129"/>
                  </a:lnTo>
                  <a:lnTo>
                    <a:pt x="517" y="140"/>
                  </a:lnTo>
                  <a:lnTo>
                    <a:pt x="523" y="152"/>
                  </a:lnTo>
                  <a:lnTo>
                    <a:pt x="529" y="163"/>
                  </a:lnTo>
                  <a:lnTo>
                    <a:pt x="533" y="176"/>
                  </a:lnTo>
                  <a:lnTo>
                    <a:pt x="538" y="188"/>
                  </a:lnTo>
                  <a:lnTo>
                    <a:pt x="541" y="201"/>
                  </a:lnTo>
                  <a:lnTo>
                    <a:pt x="545" y="214"/>
                  </a:lnTo>
                  <a:lnTo>
                    <a:pt x="547" y="227"/>
                  </a:lnTo>
                  <a:lnTo>
                    <a:pt x="548" y="241"/>
                  </a:lnTo>
                  <a:lnTo>
                    <a:pt x="549" y="255"/>
                  </a:lnTo>
                  <a:lnTo>
                    <a:pt x="550" y="269"/>
                  </a:lnTo>
                  <a:lnTo>
                    <a:pt x="549" y="282"/>
                  </a:lnTo>
                  <a:lnTo>
                    <a:pt x="548" y="296"/>
                  </a:lnTo>
                  <a:lnTo>
                    <a:pt x="547" y="309"/>
                  </a:lnTo>
                  <a:lnTo>
                    <a:pt x="545" y="322"/>
                  </a:lnTo>
                  <a:lnTo>
                    <a:pt x="541" y="335"/>
                  </a:lnTo>
                  <a:lnTo>
                    <a:pt x="538" y="347"/>
                  </a:lnTo>
                  <a:lnTo>
                    <a:pt x="533" y="360"/>
                  </a:lnTo>
                  <a:lnTo>
                    <a:pt x="529" y="373"/>
                  </a:lnTo>
                  <a:lnTo>
                    <a:pt x="523" y="384"/>
                  </a:lnTo>
                  <a:lnTo>
                    <a:pt x="517" y="396"/>
                  </a:lnTo>
                  <a:lnTo>
                    <a:pt x="510" y="407"/>
                  </a:lnTo>
                  <a:lnTo>
                    <a:pt x="503" y="418"/>
                  </a:lnTo>
                  <a:lnTo>
                    <a:pt x="495" y="429"/>
                  </a:lnTo>
                  <a:lnTo>
                    <a:pt x="487" y="439"/>
                  </a:lnTo>
                  <a:lnTo>
                    <a:pt x="478" y="448"/>
                  </a:lnTo>
                  <a:lnTo>
                    <a:pt x="469" y="457"/>
                  </a:lnTo>
                  <a:lnTo>
                    <a:pt x="460" y="466"/>
                  </a:lnTo>
                  <a:lnTo>
                    <a:pt x="450" y="474"/>
                  </a:lnTo>
                  <a:lnTo>
                    <a:pt x="439" y="482"/>
                  </a:lnTo>
                  <a:lnTo>
                    <a:pt x="429" y="490"/>
                  </a:lnTo>
                  <a:lnTo>
                    <a:pt x="418" y="497"/>
                  </a:lnTo>
                  <a:lnTo>
                    <a:pt x="406" y="504"/>
                  </a:lnTo>
                  <a:lnTo>
                    <a:pt x="395" y="510"/>
                  </a:lnTo>
                  <a:lnTo>
                    <a:pt x="382" y="514"/>
                  </a:lnTo>
                  <a:lnTo>
                    <a:pt x="370" y="520"/>
                  </a:lnTo>
                  <a:lnTo>
                    <a:pt x="357" y="524"/>
                  </a:lnTo>
                  <a:lnTo>
                    <a:pt x="343" y="527"/>
                  </a:lnTo>
                  <a:lnTo>
                    <a:pt x="331" y="530"/>
                  </a:lnTo>
                  <a:lnTo>
                    <a:pt x="317" y="533"/>
                  </a:lnTo>
                  <a:lnTo>
                    <a:pt x="303" y="535"/>
                  </a:lnTo>
                  <a:lnTo>
                    <a:pt x="290" y="536"/>
                  </a:lnTo>
                  <a:lnTo>
                    <a:pt x="275" y="536"/>
                  </a:lnTo>
                  <a:lnTo>
                    <a:pt x="261" y="536"/>
                  </a:lnTo>
                  <a:lnTo>
                    <a:pt x="247" y="535"/>
                  </a:lnTo>
                  <a:lnTo>
                    <a:pt x="234" y="533"/>
                  </a:lnTo>
                  <a:lnTo>
                    <a:pt x="220" y="530"/>
                  </a:lnTo>
                  <a:lnTo>
                    <a:pt x="206" y="527"/>
                  </a:lnTo>
                  <a:lnTo>
                    <a:pt x="194" y="524"/>
                  </a:lnTo>
                  <a:lnTo>
                    <a:pt x="181" y="520"/>
                  </a:lnTo>
                  <a:lnTo>
                    <a:pt x="168" y="514"/>
                  </a:lnTo>
                  <a:lnTo>
                    <a:pt x="156" y="510"/>
                  </a:lnTo>
                  <a:lnTo>
                    <a:pt x="144" y="504"/>
                  </a:lnTo>
                  <a:lnTo>
                    <a:pt x="133" y="497"/>
                  </a:lnTo>
                  <a:lnTo>
                    <a:pt x="121" y="490"/>
                  </a:lnTo>
                  <a:lnTo>
                    <a:pt x="111" y="482"/>
                  </a:lnTo>
                  <a:lnTo>
                    <a:pt x="101" y="474"/>
                  </a:lnTo>
                  <a:lnTo>
                    <a:pt x="91" y="466"/>
                  </a:lnTo>
                  <a:lnTo>
                    <a:pt x="80" y="457"/>
                  </a:lnTo>
                  <a:lnTo>
                    <a:pt x="72" y="448"/>
                  </a:lnTo>
                  <a:lnTo>
                    <a:pt x="63" y="439"/>
                  </a:lnTo>
                  <a:lnTo>
                    <a:pt x="55" y="429"/>
                  </a:lnTo>
                  <a:lnTo>
                    <a:pt x="47" y="418"/>
                  </a:lnTo>
                  <a:lnTo>
                    <a:pt x="40" y="407"/>
                  </a:lnTo>
                  <a:lnTo>
                    <a:pt x="33" y="396"/>
                  </a:lnTo>
                  <a:lnTo>
                    <a:pt x="28" y="384"/>
                  </a:lnTo>
                  <a:lnTo>
                    <a:pt x="22" y="373"/>
                  </a:lnTo>
                  <a:lnTo>
                    <a:pt x="17" y="360"/>
                  </a:lnTo>
                  <a:lnTo>
                    <a:pt x="13" y="347"/>
                  </a:lnTo>
                  <a:lnTo>
                    <a:pt x="9" y="335"/>
                  </a:lnTo>
                  <a:lnTo>
                    <a:pt x="6" y="322"/>
                  </a:lnTo>
                  <a:lnTo>
                    <a:pt x="4" y="309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1" y="241"/>
                  </a:lnTo>
                  <a:lnTo>
                    <a:pt x="4" y="227"/>
                  </a:lnTo>
                  <a:lnTo>
                    <a:pt x="6" y="214"/>
                  </a:lnTo>
                  <a:lnTo>
                    <a:pt x="9" y="201"/>
                  </a:lnTo>
                  <a:lnTo>
                    <a:pt x="13" y="188"/>
                  </a:lnTo>
                  <a:lnTo>
                    <a:pt x="17" y="176"/>
                  </a:lnTo>
                  <a:lnTo>
                    <a:pt x="22" y="163"/>
                  </a:lnTo>
                  <a:lnTo>
                    <a:pt x="28" y="152"/>
                  </a:lnTo>
                  <a:lnTo>
                    <a:pt x="33" y="140"/>
                  </a:lnTo>
                  <a:lnTo>
                    <a:pt x="40" y="129"/>
                  </a:lnTo>
                  <a:lnTo>
                    <a:pt x="47" y="119"/>
                  </a:lnTo>
                  <a:lnTo>
                    <a:pt x="55" y="107"/>
                  </a:lnTo>
                  <a:lnTo>
                    <a:pt x="63" y="98"/>
                  </a:lnTo>
                  <a:lnTo>
                    <a:pt x="72" y="88"/>
                  </a:lnTo>
                  <a:lnTo>
                    <a:pt x="80" y="79"/>
                  </a:lnTo>
                  <a:lnTo>
                    <a:pt x="91" y="70"/>
                  </a:lnTo>
                  <a:lnTo>
                    <a:pt x="101" y="61"/>
                  </a:lnTo>
                  <a:lnTo>
                    <a:pt x="111" y="53"/>
                  </a:lnTo>
                  <a:lnTo>
                    <a:pt x="121" y="45"/>
                  </a:lnTo>
                  <a:lnTo>
                    <a:pt x="133" y="39"/>
                  </a:lnTo>
                  <a:lnTo>
                    <a:pt x="144" y="33"/>
                  </a:lnTo>
                  <a:lnTo>
                    <a:pt x="156" y="26"/>
                  </a:lnTo>
                  <a:lnTo>
                    <a:pt x="168" y="21"/>
                  </a:lnTo>
                  <a:lnTo>
                    <a:pt x="181" y="16"/>
                  </a:lnTo>
                  <a:lnTo>
                    <a:pt x="194" y="12"/>
                  </a:lnTo>
                  <a:lnTo>
                    <a:pt x="206" y="9"/>
                  </a:lnTo>
                  <a:lnTo>
                    <a:pt x="220" y="5"/>
                  </a:lnTo>
                  <a:lnTo>
                    <a:pt x="234" y="3"/>
                  </a:lnTo>
                  <a:lnTo>
                    <a:pt x="247" y="1"/>
                  </a:lnTo>
                  <a:lnTo>
                    <a:pt x="261" y="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6"/>
            <p:cNvSpPr>
              <a:spLocks noChangeArrowheads="1"/>
            </p:cNvSpPr>
            <p:nvPr/>
          </p:nvSpPr>
          <p:spPr bwMode="auto">
            <a:xfrm>
              <a:off x="17" y="15"/>
              <a:ext cx="408" cy="398"/>
            </a:xfrm>
            <a:custGeom>
              <a:avLst/>
              <a:gdLst>
                <a:gd name="T0" fmla="*/ 106 w 525"/>
                <a:gd name="T1" fmla="*/ 1 h 512"/>
                <a:gd name="T2" fmla="*/ 120 w 525"/>
                <a:gd name="T3" fmla="*/ 3 h 512"/>
                <a:gd name="T4" fmla="*/ 134 w 525"/>
                <a:gd name="T5" fmla="*/ 7 h 512"/>
                <a:gd name="T6" fmla="*/ 145 w 525"/>
                <a:gd name="T7" fmla="*/ 14 h 512"/>
                <a:gd name="T8" fmla="*/ 156 w 525"/>
                <a:gd name="T9" fmla="*/ 22 h 512"/>
                <a:gd name="T10" fmla="*/ 166 w 525"/>
                <a:gd name="T11" fmla="*/ 31 h 512"/>
                <a:gd name="T12" fmla="*/ 175 w 525"/>
                <a:gd name="T13" fmla="*/ 41 h 512"/>
                <a:gd name="T14" fmla="*/ 182 w 525"/>
                <a:gd name="T15" fmla="*/ 53 h 512"/>
                <a:gd name="T16" fmla="*/ 187 w 525"/>
                <a:gd name="T17" fmla="*/ 66 h 512"/>
                <a:gd name="T18" fmla="*/ 190 w 525"/>
                <a:gd name="T19" fmla="*/ 79 h 512"/>
                <a:gd name="T20" fmla="*/ 191 w 525"/>
                <a:gd name="T21" fmla="*/ 93 h 512"/>
                <a:gd name="T22" fmla="*/ 190 w 525"/>
                <a:gd name="T23" fmla="*/ 107 h 512"/>
                <a:gd name="T24" fmla="*/ 187 w 525"/>
                <a:gd name="T25" fmla="*/ 121 h 512"/>
                <a:gd name="T26" fmla="*/ 182 w 525"/>
                <a:gd name="T27" fmla="*/ 134 h 512"/>
                <a:gd name="T28" fmla="*/ 175 w 525"/>
                <a:gd name="T29" fmla="*/ 146 h 512"/>
                <a:gd name="T30" fmla="*/ 166 w 525"/>
                <a:gd name="T31" fmla="*/ 156 h 512"/>
                <a:gd name="T32" fmla="*/ 156 w 525"/>
                <a:gd name="T33" fmla="*/ 166 h 512"/>
                <a:gd name="T34" fmla="*/ 145 w 525"/>
                <a:gd name="T35" fmla="*/ 173 h 512"/>
                <a:gd name="T36" fmla="*/ 134 w 525"/>
                <a:gd name="T37" fmla="*/ 180 h 512"/>
                <a:gd name="T38" fmla="*/ 120 w 525"/>
                <a:gd name="T39" fmla="*/ 184 h 512"/>
                <a:gd name="T40" fmla="*/ 106 w 525"/>
                <a:gd name="T41" fmla="*/ 186 h 512"/>
                <a:gd name="T42" fmla="*/ 91 w 525"/>
                <a:gd name="T43" fmla="*/ 187 h 512"/>
                <a:gd name="T44" fmla="*/ 76 w 525"/>
                <a:gd name="T45" fmla="*/ 185 h 512"/>
                <a:gd name="T46" fmla="*/ 62 w 525"/>
                <a:gd name="T47" fmla="*/ 181 h 512"/>
                <a:gd name="T48" fmla="*/ 50 w 525"/>
                <a:gd name="T49" fmla="*/ 176 h 512"/>
                <a:gd name="T50" fmla="*/ 39 w 525"/>
                <a:gd name="T51" fmla="*/ 168 h 512"/>
                <a:gd name="T52" fmla="*/ 28 w 525"/>
                <a:gd name="T53" fmla="*/ 159 h 512"/>
                <a:gd name="T54" fmla="*/ 19 w 525"/>
                <a:gd name="T55" fmla="*/ 149 h 512"/>
                <a:gd name="T56" fmla="*/ 12 w 525"/>
                <a:gd name="T57" fmla="*/ 138 h 512"/>
                <a:gd name="T58" fmla="*/ 5 w 525"/>
                <a:gd name="T59" fmla="*/ 126 h 512"/>
                <a:gd name="T60" fmla="*/ 2 w 525"/>
                <a:gd name="T61" fmla="*/ 113 h 512"/>
                <a:gd name="T62" fmla="*/ 0 w 525"/>
                <a:gd name="T63" fmla="*/ 98 h 512"/>
                <a:gd name="T64" fmla="*/ 1 w 525"/>
                <a:gd name="T65" fmla="*/ 84 h 512"/>
                <a:gd name="T66" fmla="*/ 3 w 525"/>
                <a:gd name="T67" fmla="*/ 70 h 512"/>
                <a:gd name="T68" fmla="*/ 7 w 525"/>
                <a:gd name="T69" fmla="*/ 57 h 512"/>
                <a:gd name="T70" fmla="*/ 14 w 525"/>
                <a:gd name="T71" fmla="*/ 45 h 512"/>
                <a:gd name="T72" fmla="*/ 22 w 525"/>
                <a:gd name="T73" fmla="*/ 34 h 512"/>
                <a:gd name="T74" fmla="*/ 31 w 525"/>
                <a:gd name="T75" fmla="*/ 24 h 512"/>
                <a:gd name="T76" fmla="*/ 42 w 525"/>
                <a:gd name="T77" fmla="*/ 16 h 512"/>
                <a:gd name="T78" fmla="*/ 54 w 525"/>
                <a:gd name="T79" fmla="*/ 9 h 512"/>
                <a:gd name="T80" fmla="*/ 67 w 525"/>
                <a:gd name="T81" fmla="*/ 4 h 512"/>
                <a:gd name="T82" fmla="*/ 81 w 525"/>
                <a:gd name="T83" fmla="*/ 2 h 512"/>
                <a:gd name="T84" fmla="*/ 96 w 525"/>
                <a:gd name="T85" fmla="*/ 0 h 5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5"/>
                <a:gd name="T130" fmla="*/ 0 h 512"/>
                <a:gd name="T131" fmla="*/ 525 w 525"/>
                <a:gd name="T132" fmla="*/ 512 h 5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5" h="512">
                  <a:moveTo>
                    <a:pt x="262" y="0"/>
                  </a:moveTo>
                  <a:lnTo>
                    <a:pt x="275" y="0"/>
                  </a:lnTo>
                  <a:lnTo>
                    <a:pt x="289" y="1"/>
                  </a:lnTo>
                  <a:lnTo>
                    <a:pt x="302" y="3"/>
                  </a:lnTo>
                  <a:lnTo>
                    <a:pt x="315" y="5"/>
                  </a:lnTo>
                  <a:lnTo>
                    <a:pt x="328" y="8"/>
                  </a:lnTo>
                  <a:lnTo>
                    <a:pt x="341" y="12"/>
                  </a:lnTo>
                  <a:lnTo>
                    <a:pt x="352" y="15"/>
                  </a:lnTo>
                  <a:lnTo>
                    <a:pt x="365" y="20"/>
                  </a:lnTo>
                  <a:lnTo>
                    <a:pt x="376" y="25"/>
                  </a:lnTo>
                  <a:lnTo>
                    <a:pt x="388" y="31"/>
                  </a:lnTo>
                  <a:lnTo>
                    <a:pt x="398" y="37"/>
                  </a:lnTo>
                  <a:lnTo>
                    <a:pt x="409" y="44"/>
                  </a:lnTo>
                  <a:lnTo>
                    <a:pt x="420" y="51"/>
                  </a:lnTo>
                  <a:lnTo>
                    <a:pt x="429" y="59"/>
                  </a:lnTo>
                  <a:lnTo>
                    <a:pt x="439" y="67"/>
                  </a:lnTo>
                  <a:lnTo>
                    <a:pt x="448" y="75"/>
                  </a:lnTo>
                  <a:lnTo>
                    <a:pt x="456" y="84"/>
                  </a:lnTo>
                  <a:lnTo>
                    <a:pt x="464" y="93"/>
                  </a:lnTo>
                  <a:lnTo>
                    <a:pt x="472" y="103"/>
                  </a:lnTo>
                  <a:lnTo>
                    <a:pt x="480" y="112"/>
                  </a:lnTo>
                  <a:lnTo>
                    <a:pt x="487" y="124"/>
                  </a:lnTo>
                  <a:lnTo>
                    <a:pt x="493" y="134"/>
                  </a:lnTo>
                  <a:lnTo>
                    <a:pt x="498" y="146"/>
                  </a:lnTo>
                  <a:lnTo>
                    <a:pt x="504" y="156"/>
                  </a:lnTo>
                  <a:lnTo>
                    <a:pt x="509" y="168"/>
                  </a:lnTo>
                  <a:lnTo>
                    <a:pt x="513" y="180"/>
                  </a:lnTo>
                  <a:lnTo>
                    <a:pt x="517" y="192"/>
                  </a:lnTo>
                  <a:lnTo>
                    <a:pt x="519" y="204"/>
                  </a:lnTo>
                  <a:lnTo>
                    <a:pt x="521" y="216"/>
                  </a:lnTo>
                  <a:lnTo>
                    <a:pt x="524" y="230"/>
                  </a:lnTo>
                  <a:lnTo>
                    <a:pt x="525" y="243"/>
                  </a:lnTo>
                  <a:lnTo>
                    <a:pt x="525" y="257"/>
                  </a:lnTo>
                  <a:lnTo>
                    <a:pt x="525" y="269"/>
                  </a:lnTo>
                  <a:lnTo>
                    <a:pt x="524" y="282"/>
                  </a:lnTo>
                  <a:lnTo>
                    <a:pt x="521" y="295"/>
                  </a:lnTo>
                  <a:lnTo>
                    <a:pt x="519" y="308"/>
                  </a:lnTo>
                  <a:lnTo>
                    <a:pt x="517" y="319"/>
                  </a:lnTo>
                  <a:lnTo>
                    <a:pt x="513" y="332"/>
                  </a:lnTo>
                  <a:lnTo>
                    <a:pt x="509" y="345"/>
                  </a:lnTo>
                  <a:lnTo>
                    <a:pt x="504" y="356"/>
                  </a:lnTo>
                  <a:lnTo>
                    <a:pt x="498" y="367"/>
                  </a:lnTo>
                  <a:lnTo>
                    <a:pt x="493" y="378"/>
                  </a:lnTo>
                  <a:lnTo>
                    <a:pt x="487" y="389"/>
                  </a:lnTo>
                  <a:lnTo>
                    <a:pt x="480" y="400"/>
                  </a:lnTo>
                  <a:lnTo>
                    <a:pt x="472" y="409"/>
                  </a:lnTo>
                  <a:lnTo>
                    <a:pt x="464" y="419"/>
                  </a:lnTo>
                  <a:lnTo>
                    <a:pt x="456" y="428"/>
                  </a:lnTo>
                  <a:lnTo>
                    <a:pt x="448" y="437"/>
                  </a:lnTo>
                  <a:lnTo>
                    <a:pt x="439" y="445"/>
                  </a:lnTo>
                  <a:lnTo>
                    <a:pt x="429" y="453"/>
                  </a:lnTo>
                  <a:lnTo>
                    <a:pt x="420" y="461"/>
                  </a:lnTo>
                  <a:lnTo>
                    <a:pt x="409" y="468"/>
                  </a:lnTo>
                  <a:lnTo>
                    <a:pt x="398" y="475"/>
                  </a:lnTo>
                  <a:lnTo>
                    <a:pt x="388" y="481"/>
                  </a:lnTo>
                  <a:lnTo>
                    <a:pt x="376" y="486"/>
                  </a:lnTo>
                  <a:lnTo>
                    <a:pt x="365" y="492"/>
                  </a:lnTo>
                  <a:lnTo>
                    <a:pt x="352" y="497"/>
                  </a:lnTo>
                  <a:lnTo>
                    <a:pt x="341" y="500"/>
                  </a:lnTo>
                  <a:lnTo>
                    <a:pt x="328" y="504"/>
                  </a:lnTo>
                  <a:lnTo>
                    <a:pt x="315" y="507"/>
                  </a:lnTo>
                  <a:lnTo>
                    <a:pt x="302" y="509"/>
                  </a:lnTo>
                  <a:lnTo>
                    <a:pt x="289" y="510"/>
                  </a:lnTo>
                  <a:lnTo>
                    <a:pt x="275" y="512"/>
                  </a:lnTo>
                  <a:lnTo>
                    <a:pt x="262" y="512"/>
                  </a:lnTo>
                  <a:lnTo>
                    <a:pt x="249" y="512"/>
                  </a:lnTo>
                  <a:lnTo>
                    <a:pt x="235" y="510"/>
                  </a:lnTo>
                  <a:lnTo>
                    <a:pt x="222" y="509"/>
                  </a:lnTo>
                  <a:lnTo>
                    <a:pt x="209" y="507"/>
                  </a:lnTo>
                  <a:lnTo>
                    <a:pt x="197" y="504"/>
                  </a:lnTo>
                  <a:lnTo>
                    <a:pt x="184" y="500"/>
                  </a:lnTo>
                  <a:lnTo>
                    <a:pt x="171" y="497"/>
                  </a:lnTo>
                  <a:lnTo>
                    <a:pt x="160" y="492"/>
                  </a:lnTo>
                  <a:lnTo>
                    <a:pt x="148" y="486"/>
                  </a:lnTo>
                  <a:lnTo>
                    <a:pt x="137" y="481"/>
                  </a:lnTo>
                  <a:lnTo>
                    <a:pt x="126" y="475"/>
                  </a:lnTo>
                  <a:lnTo>
                    <a:pt x="115" y="468"/>
                  </a:lnTo>
                  <a:lnTo>
                    <a:pt x="105" y="461"/>
                  </a:lnTo>
                  <a:lnTo>
                    <a:pt x="95" y="453"/>
                  </a:lnTo>
                  <a:lnTo>
                    <a:pt x="86" y="445"/>
                  </a:lnTo>
                  <a:lnTo>
                    <a:pt x="76" y="437"/>
                  </a:lnTo>
                  <a:lnTo>
                    <a:pt x="67" y="428"/>
                  </a:lnTo>
                  <a:lnTo>
                    <a:pt x="59" y="419"/>
                  </a:lnTo>
                  <a:lnTo>
                    <a:pt x="51" y="409"/>
                  </a:lnTo>
                  <a:lnTo>
                    <a:pt x="44" y="400"/>
                  </a:lnTo>
                  <a:lnTo>
                    <a:pt x="38" y="389"/>
                  </a:lnTo>
                  <a:lnTo>
                    <a:pt x="32" y="378"/>
                  </a:lnTo>
                  <a:lnTo>
                    <a:pt x="25" y="367"/>
                  </a:lnTo>
                  <a:lnTo>
                    <a:pt x="20" y="356"/>
                  </a:lnTo>
                  <a:lnTo>
                    <a:pt x="16" y="345"/>
                  </a:lnTo>
                  <a:lnTo>
                    <a:pt x="11" y="332"/>
                  </a:lnTo>
                  <a:lnTo>
                    <a:pt x="8" y="319"/>
                  </a:lnTo>
                  <a:lnTo>
                    <a:pt x="4" y="308"/>
                  </a:lnTo>
                  <a:lnTo>
                    <a:pt x="2" y="295"/>
                  </a:lnTo>
                  <a:lnTo>
                    <a:pt x="1" y="282"/>
                  </a:lnTo>
                  <a:lnTo>
                    <a:pt x="0" y="269"/>
                  </a:lnTo>
                  <a:lnTo>
                    <a:pt x="0" y="257"/>
                  </a:lnTo>
                  <a:lnTo>
                    <a:pt x="0" y="243"/>
                  </a:lnTo>
                  <a:lnTo>
                    <a:pt x="1" y="230"/>
                  </a:lnTo>
                  <a:lnTo>
                    <a:pt x="2" y="216"/>
                  </a:lnTo>
                  <a:lnTo>
                    <a:pt x="4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6" y="168"/>
                  </a:lnTo>
                  <a:lnTo>
                    <a:pt x="20" y="156"/>
                  </a:lnTo>
                  <a:lnTo>
                    <a:pt x="25" y="146"/>
                  </a:lnTo>
                  <a:lnTo>
                    <a:pt x="32" y="134"/>
                  </a:lnTo>
                  <a:lnTo>
                    <a:pt x="38" y="124"/>
                  </a:lnTo>
                  <a:lnTo>
                    <a:pt x="44" y="112"/>
                  </a:lnTo>
                  <a:lnTo>
                    <a:pt x="51" y="103"/>
                  </a:lnTo>
                  <a:lnTo>
                    <a:pt x="59" y="93"/>
                  </a:lnTo>
                  <a:lnTo>
                    <a:pt x="67" y="84"/>
                  </a:lnTo>
                  <a:lnTo>
                    <a:pt x="76" y="75"/>
                  </a:lnTo>
                  <a:lnTo>
                    <a:pt x="86" y="67"/>
                  </a:lnTo>
                  <a:lnTo>
                    <a:pt x="95" y="59"/>
                  </a:lnTo>
                  <a:lnTo>
                    <a:pt x="105" y="51"/>
                  </a:lnTo>
                  <a:lnTo>
                    <a:pt x="115" y="44"/>
                  </a:lnTo>
                  <a:lnTo>
                    <a:pt x="126" y="37"/>
                  </a:lnTo>
                  <a:lnTo>
                    <a:pt x="137" y="31"/>
                  </a:lnTo>
                  <a:lnTo>
                    <a:pt x="148" y="25"/>
                  </a:lnTo>
                  <a:lnTo>
                    <a:pt x="160" y="20"/>
                  </a:lnTo>
                  <a:lnTo>
                    <a:pt x="171" y="15"/>
                  </a:lnTo>
                  <a:lnTo>
                    <a:pt x="184" y="12"/>
                  </a:lnTo>
                  <a:lnTo>
                    <a:pt x="197" y="8"/>
                  </a:lnTo>
                  <a:lnTo>
                    <a:pt x="209" y="5"/>
                  </a:lnTo>
                  <a:lnTo>
                    <a:pt x="222" y="3"/>
                  </a:lnTo>
                  <a:lnTo>
                    <a:pt x="235" y="1"/>
                  </a:lnTo>
                  <a:lnTo>
                    <a:pt x="249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B73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7"/>
            <p:cNvSpPr>
              <a:spLocks noChangeArrowheads="1"/>
            </p:cNvSpPr>
            <p:nvPr/>
          </p:nvSpPr>
          <p:spPr bwMode="auto">
            <a:xfrm>
              <a:off x="60" y="63"/>
              <a:ext cx="137" cy="130"/>
            </a:xfrm>
            <a:custGeom>
              <a:avLst/>
              <a:gdLst>
                <a:gd name="T0" fmla="*/ 33 w 176"/>
                <a:gd name="T1" fmla="*/ 0 h 168"/>
                <a:gd name="T2" fmla="*/ 40 w 176"/>
                <a:gd name="T3" fmla="*/ 23 h 168"/>
                <a:gd name="T4" fmla="*/ 65 w 176"/>
                <a:gd name="T5" fmla="*/ 23 h 168"/>
                <a:gd name="T6" fmla="*/ 44 w 176"/>
                <a:gd name="T7" fmla="*/ 37 h 168"/>
                <a:gd name="T8" fmla="*/ 52 w 176"/>
                <a:gd name="T9" fmla="*/ 60 h 168"/>
                <a:gd name="T10" fmla="*/ 33 w 176"/>
                <a:gd name="T11" fmla="*/ 46 h 168"/>
                <a:gd name="T12" fmla="*/ 12 w 176"/>
                <a:gd name="T13" fmla="*/ 60 h 168"/>
                <a:gd name="T14" fmla="*/ 20 w 176"/>
                <a:gd name="T15" fmla="*/ 37 h 168"/>
                <a:gd name="T16" fmla="*/ 0 w 176"/>
                <a:gd name="T17" fmla="*/ 23 h 168"/>
                <a:gd name="T18" fmla="*/ 24 w 176"/>
                <a:gd name="T19" fmla="*/ 23 h 168"/>
                <a:gd name="T20" fmla="*/ 33 w 176"/>
                <a:gd name="T21" fmla="*/ 0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"/>
                <a:gd name="T34" fmla="*/ 0 h 168"/>
                <a:gd name="T35" fmla="*/ 176 w 176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" h="168">
                  <a:moveTo>
                    <a:pt x="88" y="0"/>
                  </a:moveTo>
                  <a:lnTo>
                    <a:pt x="109" y="64"/>
                  </a:lnTo>
                  <a:lnTo>
                    <a:pt x="176" y="64"/>
                  </a:lnTo>
                  <a:lnTo>
                    <a:pt x="121" y="104"/>
                  </a:lnTo>
                  <a:lnTo>
                    <a:pt x="142" y="168"/>
                  </a:lnTo>
                  <a:lnTo>
                    <a:pt x="88" y="128"/>
                  </a:lnTo>
                  <a:lnTo>
                    <a:pt x="33" y="168"/>
                  </a:lnTo>
                  <a:lnTo>
                    <a:pt x="54" y="104"/>
                  </a:lnTo>
                  <a:lnTo>
                    <a:pt x="0" y="64"/>
                  </a:lnTo>
                  <a:lnTo>
                    <a:pt x="66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C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8"/>
            <p:cNvSpPr>
              <a:spLocks noChangeArrowheads="1"/>
            </p:cNvSpPr>
            <p:nvPr/>
          </p:nvSpPr>
          <p:spPr bwMode="auto">
            <a:xfrm>
              <a:off x="174" y="45"/>
              <a:ext cx="172" cy="339"/>
            </a:xfrm>
            <a:custGeom>
              <a:avLst/>
              <a:gdLst>
                <a:gd name="T0" fmla="*/ 43 w 222"/>
                <a:gd name="T1" fmla="*/ 1 h 436"/>
                <a:gd name="T2" fmla="*/ 39 w 222"/>
                <a:gd name="T3" fmla="*/ 7 h 436"/>
                <a:gd name="T4" fmla="*/ 36 w 222"/>
                <a:gd name="T5" fmla="*/ 12 h 436"/>
                <a:gd name="T6" fmla="*/ 33 w 222"/>
                <a:gd name="T7" fmla="*/ 18 h 436"/>
                <a:gd name="T8" fmla="*/ 31 w 222"/>
                <a:gd name="T9" fmla="*/ 23 h 436"/>
                <a:gd name="T10" fmla="*/ 28 w 222"/>
                <a:gd name="T11" fmla="*/ 31 h 436"/>
                <a:gd name="T12" fmla="*/ 25 w 222"/>
                <a:gd name="T13" fmla="*/ 37 h 436"/>
                <a:gd name="T14" fmla="*/ 22 w 222"/>
                <a:gd name="T15" fmla="*/ 45 h 436"/>
                <a:gd name="T16" fmla="*/ 20 w 222"/>
                <a:gd name="T17" fmla="*/ 52 h 436"/>
                <a:gd name="T18" fmla="*/ 15 w 222"/>
                <a:gd name="T19" fmla="*/ 67 h 436"/>
                <a:gd name="T20" fmla="*/ 11 w 222"/>
                <a:gd name="T21" fmla="*/ 83 h 436"/>
                <a:gd name="T22" fmla="*/ 9 w 222"/>
                <a:gd name="T23" fmla="*/ 88 h 436"/>
                <a:gd name="T24" fmla="*/ 8 w 222"/>
                <a:gd name="T25" fmla="*/ 94 h 436"/>
                <a:gd name="T26" fmla="*/ 7 w 222"/>
                <a:gd name="T27" fmla="*/ 101 h 436"/>
                <a:gd name="T28" fmla="*/ 5 w 222"/>
                <a:gd name="T29" fmla="*/ 108 h 436"/>
                <a:gd name="T30" fmla="*/ 4 w 222"/>
                <a:gd name="T31" fmla="*/ 119 h 436"/>
                <a:gd name="T32" fmla="*/ 2 w 222"/>
                <a:gd name="T33" fmla="*/ 131 h 436"/>
                <a:gd name="T34" fmla="*/ 2 w 222"/>
                <a:gd name="T35" fmla="*/ 142 h 436"/>
                <a:gd name="T36" fmla="*/ 0 w 222"/>
                <a:gd name="T37" fmla="*/ 154 h 436"/>
                <a:gd name="T38" fmla="*/ 79 w 222"/>
                <a:gd name="T39" fmla="*/ 159 h 436"/>
                <a:gd name="T40" fmla="*/ 80 w 222"/>
                <a:gd name="T41" fmla="*/ 150 h 436"/>
                <a:gd name="T42" fmla="*/ 80 w 222"/>
                <a:gd name="T43" fmla="*/ 140 h 436"/>
                <a:gd name="T44" fmla="*/ 80 w 222"/>
                <a:gd name="T45" fmla="*/ 129 h 436"/>
                <a:gd name="T46" fmla="*/ 80 w 222"/>
                <a:gd name="T47" fmla="*/ 116 h 436"/>
                <a:gd name="T48" fmla="*/ 79 w 222"/>
                <a:gd name="T49" fmla="*/ 106 h 436"/>
                <a:gd name="T50" fmla="*/ 77 w 222"/>
                <a:gd name="T51" fmla="*/ 96 h 436"/>
                <a:gd name="T52" fmla="*/ 77 w 222"/>
                <a:gd name="T53" fmla="*/ 86 h 436"/>
                <a:gd name="T54" fmla="*/ 75 w 222"/>
                <a:gd name="T55" fmla="*/ 75 h 436"/>
                <a:gd name="T56" fmla="*/ 74 w 222"/>
                <a:gd name="T57" fmla="*/ 65 h 436"/>
                <a:gd name="T58" fmla="*/ 70 w 222"/>
                <a:gd name="T59" fmla="*/ 55 h 436"/>
                <a:gd name="T60" fmla="*/ 67 w 222"/>
                <a:gd name="T61" fmla="*/ 45 h 436"/>
                <a:gd name="T62" fmla="*/ 63 w 222"/>
                <a:gd name="T63" fmla="*/ 35 h 436"/>
                <a:gd name="T64" fmla="*/ 59 w 222"/>
                <a:gd name="T65" fmla="*/ 26 h 436"/>
                <a:gd name="T66" fmla="*/ 54 w 222"/>
                <a:gd name="T67" fmla="*/ 18 h 436"/>
                <a:gd name="T68" fmla="*/ 49 w 222"/>
                <a:gd name="T69" fmla="*/ 9 h 436"/>
                <a:gd name="T70" fmla="*/ 44 w 222"/>
                <a:gd name="T71" fmla="*/ 2 h 436"/>
                <a:gd name="T72" fmla="*/ 44 w 222"/>
                <a:gd name="T73" fmla="*/ 0 h 436"/>
                <a:gd name="T74" fmla="*/ 43 w 222"/>
                <a:gd name="T75" fmla="*/ 0 h 436"/>
                <a:gd name="T76" fmla="*/ 43 w 222"/>
                <a:gd name="T77" fmla="*/ 0 h 436"/>
                <a:gd name="T78" fmla="*/ 43 w 222"/>
                <a:gd name="T79" fmla="*/ 1 h 4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2"/>
                <a:gd name="T121" fmla="*/ 0 h 436"/>
                <a:gd name="T122" fmla="*/ 222 w 222"/>
                <a:gd name="T123" fmla="*/ 436 h 4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2" h="436">
                  <a:moveTo>
                    <a:pt x="119" y="1"/>
                  </a:moveTo>
                  <a:lnTo>
                    <a:pt x="109" y="18"/>
                  </a:lnTo>
                  <a:lnTo>
                    <a:pt x="100" y="33"/>
                  </a:lnTo>
                  <a:lnTo>
                    <a:pt x="93" y="49"/>
                  </a:lnTo>
                  <a:lnTo>
                    <a:pt x="85" y="64"/>
                  </a:lnTo>
                  <a:lnTo>
                    <a:pt x="77" y="84"/>
                  </a:lnTo>
                  <a:lnTo>
                    <a:pt x="69" y="103"/>
                  </a:lnTo>
                  <a:lnTo>
                    <a:pt x="61" y="122"/>
                  </a:lnTo>
                  <a:lnTo>
                    <a:pt x="54" y="143"/>
                  </a:lnTo>
                  <a:lnTo>
                    <a:pt x="41" y="184"/>
                  </a:lnTo>
                  <a:lnTo>
                    <a:pt x="30" y="227"/>
                  </a:lnTo>
                  <a:lnTo>
                    <a:pt x="25" y="241"/>
                  </a:lnTo>
                  <a:lnTo>
                    <a:pt x="22" y="259"/>
                  </a:lnTo>
                  <a:lnTo>
                    <a:pt x="19" y="277"/>
                  </a:lnTo>
                  <a:lnTo>
                    <a:pt x="15" y="296"/>
                  </a:lnTo>
                  <a:lnTo>
                    <a:pt x="11" y="327"/>
                  </a:lnTo>
                  <a:lnTo>
                    <a:pt x="7" y="358"/>
                  </a:lnTo>
                  <a:lnTo>
                    <a:pt x="4" y="390"/>
                  </a:lnTo>
                  <a:lnTo>
                    <a:pt x="0" y="422"/>
                  </a:lnTo>
                  <a:lnTo>
                    <a:pt x="221" y="436"/>
                  </a:lnTo>
                  <a:lnTo>
                    <a:pt x="222" y="410"/>
                  </a:lnTo>
                  <a:lnTo>
                    <a:pt x="222" y="383"/>
                  </a:lnTo>
                  <a:lnTo>
                    <a:pt x="222" y="352"/>
                  </a:lnTo>
                  <a:lnTo>
                    <a:pt x="222" y="318"/>
                  </a:lnTo>
                  <a:lnTo>
                    <a:pt x="220" y="289"/>
                  </a:lnTo>
                  <a:lnTo>
                    <a:pt x="216" y="261"/>
                  </a:lnTo>
                  <a:lnTo>
                    <a:pt x="213" y="233"/>
                  </a:lnTo>
                  <a:lnTo>
                    <a:pt x="208" y="206"/>
                  </a:lnTo>
                  <a:lnTo>
                    <a:pt x="202" y="177"/>
                  </a:lnTo>
                  <a:lnTo>
                    <a:pt x="194" y="150"/>
                  </a:lnTo>
                  <a:lnTo>
                    <a:pt x="184" y="124"/>
                  </a:lnTo>
                  <a:lnTo>
                    <a:pt x="174" y="97"/>
                  </a:lnTo>
                  <a:lnTo>
                    <a:pt x="163" y="72"/>
                  </a:lnTo>
                  <a:lnTo>
                    <a:pt x="150" y="48"/>
                  </a:lnTo>
                  <a:lnTo>
                    <a:pt x="136" y="25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C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19"/>
            <p:cNvSpPr>
              <a:spLocks noEditPoints="1" noChangeArrowheads="1"/>
            </p:cNvSpPr>
            <p:nvPr/>
          </p:nvSpPr>
          <p:spPr bwMode="auto">
            <a:xfrm>
              <a:off x="240" y="89"/>
              <a:ext cx="71" cy="50"/>
            </a:xfrm>
            <a:custGeom>
              <a:avLst/>
              <a:gdLst>
                <a:gd name="T0" fmla="*/ 23 w 91"/>
                <a:gd name="T1" fmla="*/ 20 h 64"/>
                <a:gd name="T2" fmla="*/ 20 w 91"/>
                <a:gd name="T3" fmla="*/ 23 h 64"/>
                <a:gd name="T4" fmla="*/ 18 w 91"/>
                <a:gd name="T5" fmla="*/ 21 h 64"/>
                <a:gd name="T6" fmla="*/ 17 w 91"/>
                <a:gd name="T7" fmla="*/ 20 h 64"/>
                <a:gd name="T8" fmla="*/ 16 w 91"/>
                <a:gd name="T9" fmla="*/ 18 h 64"/>
                <a:gd name="T10" fmla="*/ 14 w 91"/>
                <a:gd name="T11" fmla="*/ 16 h 64"/>
                <a:gd name="T12" fmla="*/ 12 w 91"/>
                <a:gd name="T13" fmla="*/ 13 h 64"/>
                <a:gd name="T14" fmla="*/ 9 w 91"/>
                <a:gd name="T15" fmla="*/ 10 h 64"/>
                <a:gd name="T16" fmla="*/ 5 w 91"/>
                <a:gd name="T17" fmla="*/ 8 h 64"/>
                <a:gd name="T18" fmla="*/ 3 w 91"/>
                <a:gd name="T19" fmla="*/ 5 h 64"/>
                <a:gd name="T20" fmla="*/ 2 w 91"/>
                <a:gd name="T21" fmla="*/ 5 h 64"/>
                <a:gd name="T22" fmla="*/ 2 w 91"/>
                <a:gd name="T23" fmla="*/ 4 h 64"/>
                <a:gd name="T24" fmla="*/ 1 w 91"/>
                <a:gd name="T25" fmla="*/ 3 h 64"/>
                <a:gd name="T26" fmla="*/ 0 w 91"/>
                <a:gd name="T27" fmla="*/ 3 h 64"/>
                <a:gd name="T28" fmla="*/ 2 w 91"/>
                <a:gd name="T29" fmla="*/ 0 h 64"/>
                <a:gd name="T30" fmla="*/ 2 w 91"/>
                <a:gd name="T31" fmla="*/ 1 h 64"/>
                <a:gd name="T32" fmla="*/ 3 w 91"/>
                <a:gd name="T33" fmla="*/ 2 h 64"/>
                <a:gd name="T34" fmla="*/ 4 w 91"/>
                <a:gd name="T35" fmla="*/ 2 h 64"/>
                <a:gd name="T36" fmla="*/ 5 w 91"/>
                <a:gd name="T37" fmla="*/ 2 h 64"/>
                <a:gd name="T38" fmla="*/ 8 w 91"/>
                <a:gd name="T39" fmla="*/ 5 h 64"/>
                <a:gd name="T40" fmla="*/ 10 w 91"/>
                <a:gd name="T41" fmla="*/ 8 h 64"/>
                <a:gd name="T42" fmla="*/ 14 w 91"/>
                <a:gd name="T43" fmla="*/ 11 h 64"/>
                <a:gd name="T44" fmla="*/ 17 w 91"/>
                <a:gd name="T45" fmla="*/ 14 h 64"/>
                <a:gd name="T46" fmla="*/ 18 w 91"/>
                <a:gd name="T47" fmla="*/ 16 h 64"/>
                <a:gd name="T48" fmla="*/ 20 w 91"/>
                <a:gd name="T49" fmla="*/ 17 h 64"/>
                <a:gd name="T50" fmla="*/ 21 w 91"/>
                <a:gd name="T51" fmla="*/ 19 h 64"/>
                <a:gd name="T52" fmla="*/ 23 w 91"/>
                <a:gd name="T53" fmla="*/ 20 h 64"/>
                <a:gd name="T54" fmla="*/ 32 w 91"/>
                <a:gd name="T55" fmla="*/ 13 h 64"/>
                <a:gd name="T56" fmla="*/ 34 w 91"/>
                <a:gd name="T57" fmla="*/ 16 h 64"/>
                <a:gd name="T58" fmla="*/ 32 w 91"/>
                <a:gd name="T59" fmla="*/ 18 h 64"/>
                <a:gd name="T60" fmla="*/ 30 w 91"/>
                <a:gd name="T61" fmla="*/ 18 h 64"/>
                <a:gd name="T62" fmla="*/ 29 w 91"/>
                <a:gd name="T63" fmla="*/ 20 h 64"/>
                <a:gd name="T64" fmla="*/ 27 w 91"/>
                <a:gd name="T65" fmla="*/ 20 h 64"/>
                <a:gd name="T66" fmla="*/ 27 w 91"/>
                <a:gd name="T67" fmla="*/ 21 h 64"/>
                <a:gd name="T68" fmla="*/ 24 w 91"/>
                <a:gd name="T69" fmla="*/ 22 h 64"/>
                <a:gd name="T70" fmla="*/ 23 w 91"/>
                <a:gd name="T71" fmla="*/ 23 h 64"/>
                <a:gd name="T72" fmla="*/ 21 w 91"/>
                <a:gd name="T73" fmla="*/ 23 h 64"/>
                <a:gd name="T74" fmla="*/ 19 w 91"/>
                <a:gd name="T75" fmla="*/ 21 h 64"/>
                <a:gd name="T76" fmla="*/ 21 w 91"/>
                <a:gd name="T77" fmla="*/ 20 h 64"/>
                <a:gd name="T78" fmla="*/ 23 w 91"/>
                <a:gd name="T79" fmla="*/ 19 h 64"/>
                <a:gd name="T80" fmla="*/ 24 w 91"/>
                <a:gd name="T81" fmla="*/ 18 h 64"/>
                <a:gd name="T82" fmla="*/ 27 w 91"/>
                <a:gd name="T83" fmla="*/ 16 h 64"/>
                <a:gd name="T84" fmla="*/ 27 w 91"/>
                <a:gd name="T85" fmla="*/ 16 h 64"/>
                <a:gd name="T86" fmla="*/ 29 w 91"/>
                <a:gd name="T87" fmla="*/ 15 h 64"/>
                <a:gd name="T88" fmla="*/ 30 w 91"/>
                <a:gd name="T89" fmla="*/ 14 h 64"/>
                <a:gd name="T90" fmla="*/ 32 w 91"/>
                <a:gd name="T91" fmla="*/ 13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"/>
                <a:gd name="T139" fmla="*/ 0 h 64"/>
                <a:gd name="T140" fmla="*/ 91 w 91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" h="64">
                  <a:moveTo>
                    <a:pt x="60" y="54"/>
                  </a:moveTo>
                  <a:lnTo>
                    <a:pt x="52" y="61"/>
                  </a:lnTo>
                  <a:lnTo>
                    <a:pt x="49" y="56"/>
                  </a:lnTo>
                  <a:lnTo>
                    <a:pt x="46" y="53"/>
                  </a:lnTo>
                  <a:lnTo>
                    <a:pt x="42" y="48"/>
                  </a:lnTo>
                  <a:lnTo>
                    <a:pt x="39" y="45"/>
                  </a:lnTo>
                  <a:lnTo>
                    <a:pt x="31" y="36"/>
                  </a:lnTo>
                  <a:lnTo>
                    <a:pt x="23" y="28"/>
                  </a:lnTo>
                  <a:lnTo>
                    <a:pt x="15" y="21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22" y="14"/>
                  </a:lnTo>
                  <a:lnTo>
                    <a:pt x="28" y="21"/>
                  </a:lnTo>
                  <a:lnTo>
                    <a:pt x="38" y="30"/>
                  </a:lnTo>
                  <a:lnTo>
                    <a:pt x="46" y="38"/>
                  </a:lnTo>
                  <a:lnTo>
                    <a:pt x="49" y="43"/>
                  </a:lnTo>
                  <a:lnTo>
                    <a:pt x="54" y="46"/>
                  </a:lnTo>
                  <a:lnTo>
                    <a:pt x="57" y="51"/>
                  </a:lnTo>
                  <a:lnTo>
                    <a:pt x="60" y="54"/>
                  </a:lnTo>
                  <a:close/>
                  <a:moveTo>
                    <a:pt x="87" y="36"/>
                  </a:moveTo>
                  <a:lnTo>
                    <a:pt x="91" y="45"/>
                  </a:lnTo>
                  <a:lnTo>
                    <a:pt x="87" y="47"/>
                  </a:lnTo>
                  <a:lnTo>
                    <a:pt x="82" y="49"/>
                  </a:lnTo>
                  <a:lnTo>
                    <a:pt x="79" y="52"/>
                  </a:lnTo>
                  <a:lnTo>
                    <a:pt x="74" y="54"/>
                  </a:lnTo>
                  <a:lnTo>
                    <a:pt x="70" y="56"/>
                  </a:lnTo>
                  <a:lnTo>
                    <a:pt x="65" y="59"/>
                  </a:lnTo>
                  <a:lnTo>
                    <a:pt x="60" y="61"/>
                  </a:lnTo>
                  <a:lnTo>
                    <a:pt x="56" y="64"/>
                  </a:lnTo>
                  <a:lnTo>
                    <a:pt x="51" y="56"/>
                  </a:lnTo>
                  <a:lnTo>
                    <a:pt x="56" y="53"/>
                  </a:lnTo>
                  <a:lnTo>
                    <a:pt x="60" y="51"/>
                  </a:lnTo>
                  <a:lnTo>
                    <a:pt x="65" y="48"/>
                  </a:lnTo>
                  <a:lnTo>
                    <a:pt x="70" y="45"/>
                  </a:lnTo>
                  <a:lnTo>
                    <a:pt x="74" y="43"/>
                  </a:lnTo>
                  <a:lnTo>
                    <a:pt x="79" y="40"/>
                  </a:lnTo>
                  <a:lnTo>
                    <a:pt x="82" y="38"/>
                  </a:lnTo>
                  <a:lnTo>
                    <a:pt x="87" y="36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20"/>
            <p:cNvSpPr>
              <a:spLocks noEditPoints="1" noChangeArrowheads="1"/>
            </p:cNvSpPr>
            <p:nvPr/>
          </p:nvSpPr>
          <p:spPr bwMode="auto">
            <a:xfrm>
              <a:off x="223" y="129"/>
              <a:ext cx="61" cy="37"/>
            </a:xfrm>
            <a:custGeom>
              <a:avLst/>
              <a:gdLst>
                <a:gd name="T0" fmla="*/ 14 w 78"/>
                <a:gd name="T1" fmla="*/ 13 h 48"/>
                <a:gd name="T2" fmla="*/ 16 w 78"/>
                <a:gd name="T3" fmla="*/ 15 h 48"/>
                <a:gd name="T4" fmla="*/ 14 w 78"/>
                <a:gd name="T5" fmla="*/ 15 h 48"/>
                <a:gd name="T6" fmla="*/ 13 w 78"/>
                <a:gd name="T7" fmla="*/ 15 h 48"/>
                <a:gd name="T8" fmla="*/ 10 w 78"/>
                <a:gd name="T9" fmla="*/ 12 h 48"/>
                <a:gd name="T10" fmla="*/ 8 w 78"/>
                <a:gd name="T11" fmla="*/ 10 h 48"/>
                <a:gd name="T12" fmla="*/ 6 w 78"/>
                <a:gd name="T13" fmla="*/ 8 h 48"/>
                <a:gd name="T14" fmla="*/ 4 w 78"/>
                <a:gd name="T15" fmla="*/ 6 h 48"/>
                <a:gd name="T16" fmla="*/ 2 w 78"/>
                <a:gd name="T17" fmla="*/ 5 h 48"/>
                <a:gd name="T18" fmla="*/ 2 w 78"/>
                <a:gd name="T19" fmla="*/ 4 h 48"/>
                <a:gd name="T20" fmla="*/ 2 w 78"/>
                <a:gd name="T21" fmla="*/ 4 h 48"/>
                <a:gd name="T22" fmla="*/ 1 w 78"/>
                <a:gd name="T23" fmla="*/ 4 h 48"/>
                <a:gd name="T24" fmla="*/ 0 w 78"/>
                <a:gd name="T25" fmla="*/ 3 h 48"/>
                <a:gd name="T26" fmla="*/ 2 w 78"/>
                <a:gd name="T27" fmla="*/ 0 h 48"/>
                <a:gd name="T28" fmla="*/ 2 w 78"/>
                <a:gd name="T29" fmla="*/ 1 h 48"/>
                <a:gd name="T30" fmla="*/ 3 w 78"/>
                <a:gd name="T31" fmla="*/ 2 h 48"/>
                <a:gd name="T32" fmla="*/ 4 w 78"/>
                <a:gd name="T33" fmla="*/ 2 h 48"/>
                <a:gd name="T34" fmla="*/ 5 w 78"/>
                <a:gd name="T35" fmla="*/ 2 h 48"/>
                <a:gd name="T36" fmla="*/ 6 w 78"/>
                <a:gd name="T37" fmla="*/ 4 h 48"/>
                <a:gd name="T38" fmla="*/ 9 w 78"/>
                <a:gd name="T39" fmla="*/ 5 h 48"/>
                <a:gd name="T40" fmla="*/ 11 w 78"/>
                <a:gd name="T41" fmla="*/ 7 h 48"/>
                <a:gd name="T42" fmla="*/ 13 w 78"/>
                <a:gd name="T43" fmla="*/ 9 h 48"/>
                <a:gd name="T44" fmla="*/ 15 w 78"/>
                <a:gd name="T45" fmla="*/ 12 h 48"/>
                <a:gd name="T46" fmla="*/ 16 w 78"/>
                <a:gd name="T47" fmla="*/ 13 h 48"/>
                <a:gd name="T48" fmla="*/ 14 w 78"/>
                <a:gd name="T49" fmla="*/ 13 h 48"/>
                <a:gd name="T50" fmla="*/ 16 w 78"/>
                <a:gd name="T51" fmla="*/ 15 h 48"/>
                <a:gd name="T52" fmla="*/ 16 w 78"/>
                <a:gd name="T53" fmla="*/ 17 h 48"/>
                <a:gd name="T54" fmla="*/ 14 w 78"/>
                <a:gd name="T55" fmla="*/ 15 h 48"/>
                <a:gd name="T56" fmla="*/ 16 w 78"/>
                <a:gd name="T57" fmla="*/ 15 h 48"/>
                <a:gd name="T58" fmla="*/ 27 w 78"/>
                <a:gd name="T59" fmla="*/ 2 h 48"/>
                <a:gd name="T60" fmla="*/ 30 w 78"/>
                <a:gd name="T61" fmla="*/ 5 h 48"/>
                <a:gd name="T62" fmla="*/ 27 w 78"/>
                <a:gd name="T63" fmla="*/ 6 h 48"/>
                <a:gd name="T64" fmla="*/ 26 w 78"/>
                <a:gd name="T65" fmla="*/ 7 h 48"/>
                <a:gd name="T66" fmla="*/ 24 w 78"/>
                <a:gd name="T67" fmla="*/ 9 h 48"/>
                <a:gd name="T68" fmla="*/ 23 w 78"/>
                <a:gd name="T69" fmla="*/ 9 h 48"/>
                <a:gd name="T70" fmla="*/ 21 w 78"/>
                <a:gd name="T71" fmla="*/ 12 h 48"/>
                <a:gd name="T72" fmla="*/ 20 w 78"/>
                <a:gd name="T73" fmla="*/ 13 h 48"/>
                <a:gd name="T74" fmla="*/ 18 w 78"/>
                <a:gd name="T75" fmla="*/ 15 h 48"/>
                <a:gd name="T76" fmla="*/ 16 w 78"/>
                <a:gd name="T77" fmla="*/ 15 h 48"/>
                <a:gd name="T78" fmla="*/ 14 w 78"/>
                <a:gd name="T79" fmla="*/ 13 h 48"/>
                <a:gd name="T80" fmla="*/ 16 w 78"/>
                <a:gd name="T81" fmla="*/ 12 h 48"/>
                <a:gd name="T82" fmla="*/ 17 w 78"/>
                <a:gd name="T83" fmla="*/ 10 h 48"/>
                <a:gd name="T84" fmla="*/ 19 w 78"/>
                <a:gd name="T85" fmla="*/ 9 h 48"/>
                <a:gd name="T86" fmla="*/ 20 w 78"/>
                <a:gd name="T87" fmla="*/ 7 h 48"/>
                <a:gd name="T88" fmla="*/ 21 w 78"/>
                <a:gd name="T89" fmla="*/ 6 h 48"/>
                <a:gd name="T90" fmla="*/ 23 w 78"/>
                <a:gd name="T91" fmla="*/ 4 h 48"/>
                <a:gd name="T92" fmla="*/ 25 w 78"/>
                <a:gd name="T93" fmla="*/ 3 h 48"/>
                <a:gd name="T94" fmla="*/ 27 w 78"/>
                <a:gd name="T95" fmla="*/ 2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"/>
                <a:gd name="T145" fmla="*/ 0 h 48"/>
                <a:gd name="T146" fmla="*/ 78 w 78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" h="48">
                  <a:moveTo>
                    <a:pt x="38" y="37"/>
                  </a:moveTo>
                  <a:lnTo>
                    <a:pt x="45" y="44"/>
                  </a:lnTo>
                  <a:lnTo>
                    <a:pt x="38" y="44"/>
                  </a:lnTo>
                  <a:lnTo>
                    <a:pt x="33" y="40"/>
                  </a:lnTo>
                  <a:lnTo>
                    <a:pt x="28" y="34"/>
                  </a:lnTo>
                  <a:lnTo>
                    <a:pt x="22" y="28"/>
                  </a:lnTo>
                  <a:lnTo>
                    <a:pt x="17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5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9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7" y="10"/>
                  </a:lnTo>
                  <a:lnTo>
                    <a:pt x="23" y="16"/>
                  </a:lnTo>
                  <a:lnTo>
                    <a:pt x="29" y="21"/>
                  </a:lnTo>
                  <a:lnTo>
                    <a:pt x="34" y="27"/>
                  </a:lnTo>
                  <a:lnTo>
                    <a:pt x="40" y="33"/>
                  </a:lnTo>
                  <a:lnTo>
                    <a:pt x="45" y="37"/>
                  </a:lnTo>
                  <a:lnTo>
                    <a:pt x="38" y="37"/>
                  </a:lnTo>
                  <a:close/>
                  <a:moveTo>
                    <a:pt x="45" y="44"/>
                  </a:moveTo>
                  <a:lnTo>
                    <a:pt x="41" y="48"/>
                  </a:lnTo>
                  <a:lnTo>
                    <a:pt x="38" y="44"/>
                  </a:lnTo>
                  <a:lnTo>
                    <a:pt x="45" y="44"/>
                  </a:lnTo>
                  <a:close/>
                  <a:moveTo>
                    <a:pt x="73" y="5"/>
                  </a:moveTo>
                  <a:lnTo>
                    <a:pt x="78" y="13"/>
                  </a:lnTo>
                  <a:lnTo>
                    <a:pt x="73" y="17"/>
                  </a:lnTo>
                  <a:lnTo>
                    <a:pt x="69" y="20"/>
                  </a:lnTo>
                  <a:lnTo>
                    <a:pt x="65" y="24"/>
                  </a:lnTo>
                  <a:lnTo>
                    <a:pt x="61" y="27"/>
                  </a:lnTo>
                  <a:lnTo>
                    <a:pt x="56" y="32"/>
                  </a:lnTo>
                  <a:lnTo>
                    <a:pt x="53" y="36"/>
                  </a:lnTo>
                  <a:lnTo>
                    <a:pt x="48" y="40"/>
                  </a:lnTo>
                  <a:lnTo>
                    <a:pt x="45" y="44"/>
                  </a:lnTo>
                  <a:lnTo>
                    <a:pt x="38" y="37"/>
                  </a:lnTo>
                  <a:lnTo>
                    <a:pt x="41" y="34"/>
                  </a:lnTo>
                  <a:lnTo>
                    <a:pt x="46" y="29"/>
                  </a:lnTo>
                  <a:lnTo>
                    <a:pt x="50" y="25"/>
                  </a:lnTo>
                  <a:lnTo>
                    <a:pt x="54" y="20"/>
                  </a:lnTo>
                  <a:lnTo>
                    <a:pt x="58" y="17"/>
                  </a:lnTo>
                  <a:lnTo>
                    <a:pt x="63" y="12"/>
                  </a:lnTo>
                  <a:lnTo>
                    <a:pt x="68" y="9"/>
                  </a:lnTo>
                  <a:lnTo>
                    <a:pt x="73" y="5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21"/>
            <p:cNvSpPr>
              <a:spLocks noChangeArrowheads="1"/>
            </p:cNvSpPr>
            <p:nvPr/>
          </p:nvSpPr>
          <p:spPr bwMode="auto">
            <a:xfrm>
              <a:off x="252" y="158"/>
              <a:ext cx="42" cy="64"/>
            </a:xfrm>
            <a:custGeom>
              <a:avLst/>
              <a:gdLst>
                <a:gd name="T0" fmla="*/ 20 w 54"/>
                <a:gd name="T1" fmla="*/ 29 h 82"/>
                <a:gd name="T2" fmla="*/ 17 w 54"/>
                <a:gd name="T3" fmla="*/ 30 h 82"/>
                <a:gd name="T4" fmla="*/ 16 w 54"/>
                <a:gd name="T5" fmla="*/ 28 h 82"/>
                <a:gd name="T6" fmla="*/ 15 w 54"/>
                <a:gd name="T7" fmla="*/ 27 h 82"/>
                <a:gd name="T8" fmla="*/ 14 w 54"/>
                <a:gd name="T9" fmla="*/ 25 h 82"/>
                <a:gd name="T10" fmla="*/ 13 w 54"/>
                <a:gd name="T11" fmla="*/ 23 h 82"/>
                <a:gd name="T12" fmla="*/ 12 w 54"/>
                <a:gd name="T13" fmla="*/ 20 h 82"/>
                <a:gd name="T14" fmla="*/ 12 w 54"/>
                <a:gd name="T15" fmla="*/ 18 h 82"/>
                <a:gd name="T16" fmla="*/ 9 w 54"/>
                <a:gd name="T17" fmla="*/ 16 h 82"/>
                <a:gd name="T18" fmla="*/ 9 w 54"/>
                <a:gd name="T19" fmla="*/ 14 h 82"/>
                <a:gd name="T20" fmla="*/ 8 w 54"/>
                <a:gd name="T21" fmla="*/ 12 h 82"/>
                <a:gd name="T22" fmla="*/ 7 w 54"/>
                <a:gd name="T23" fmla="*/ 11 h 82"/>
                <a:gd name="T24" fmla="*/ 5 w 54"/>
                <a:gd name="T25" fmla="*/ 9 h 82"/>
                <a:gd name="T26" fmla="*/ 4 w 54"/>
                <a:gd name="T27" fmla="*/ 7 h 82"/>
                <a:gd name="T28" fmla="*/ 2 w 54"/>
                <a:gd name="T29" fmla="*/ 5 h 82"/>
                <a:gd name="T30" fmla="*/ 0 w 54"/>
                <a:gd name="T31" fmla="*/ 2 h 82"/>
                <a:gd name="T32" fmla="*/ 2 w 54"/>
                <a:gd name="T33" fmla="*/ 0 h 82"/>
                <a:gd name="T34" fmla="*/ 4 w 54"/>
                <a:gd name="T35" fmla="*/ 2 h 82"/>
                <a:gd name="T36" fmla="*/ 7 w 54"/>
                <a:gd name="T37" fmla="*/ 5 h 82"/>
                <a:gd name="T38" fmla="*/ 9 w 54"/>
                <a:gd name="T39" fmla="*/ 7 h 82"/>
                <a:gd name="T40" fmla="*/ 9 w 54"/>
                <a:gd name="T41" fmla="*/ 9 h 82"/>
                <a:gd name="T42" fmla="*/ 11 w 54"/>
                <a:gd name="T43" fmla="*/ 11 h 82"/>
                <a:gd name="T44" fmla="*/ 12 w 54"/>
                <a:gd name="T45" fmla="*/ 12 h 82"/>
                <a:gd name="T46" fmla="*/ 13 w 54"/>
                <a:gd name="T47" fmla="*/ 14 h 82"/>
                <a:gd name="T48" fmla="*/ 14 w 54"/>
                <a:gd name="T49" fmla="*/ 16 h 82"/>
                <a:gd name="T50" fmla="*/ 16 w 54"/>
                <a:gd name="T51" fmla="*/ 19 h 82"/>
                <a:gd name="T52" fmla="*/ 16 w 54"/>
                <a:gd name="T53" fmla="*/ 21 h 82"/>
                <a:gd name="T54" fmla="*/ 18 w 54"/>
                <a:gd name="T55" fmla="*/ 23 h 82"/>
                <a:gd name="T56" fmla="*/ 18 w 54"/>
                <a:gd name="T57" fmla="*/ 25 h 82"/>
                <a:gd name="T58" fmla="*/ 19 w 54"/>
                <a:gd name="T59" fmla="*/ 27 h 82"/>
                <a:gd name="T60" fmla="*/ 20 w 54"/>
                <a:gd name="T61" fmla="*/ 29 h 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82"/>
                <a:gd name="T95" fmla="*/ 54 w 54"/>
                <a:gd name="T96" fmla="*/ 82 h 8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82">
                  <a:moveTo>
                    <a:pt x="54" y="79"/>
                  </a:moveTo>
                  <a:lnTo>
                    <a:pt x="46" y="82"/>
                  </a:lnTo>
                  <a:lnTo>
                    <a:pt x="43" y="76"/>
                  </a:lnTo>
                  <a:lnTo>
                    <a:pt x="41" y="71"/>
                  </a:lnTo>
                  <a:lnTo>
                    <a:pt x="39" y="66"/>
                  </a:lnTo>
                  <a:lnTo>
                    <a:pt x="36" y="60"/>
                  </a:lnTo>
                  <a:lnTo>
                    <a:pt x="33" y="54"/>
                  </a:lnTo>
                  <a:lnTo>
                    <a:pt x="31" y="50"/>
                  </a:lnTo>
                  <a:lnTo>
                    <a:pt x="27" y="44"/>
                  </a:lnTo>
                  <a:lnTo>
                    <a:pt x="25" y="39"/>
                  </a:lnTo>
                  <a:lnTo>
                    <a:pt x="22" y="35"/>
                  </a:lnTo>
                  <a:lnTo>
                    <a:pt x="18" y="30"/>
                  </a:lnTo>
                  <a:lnTo>
                    <a:pt x="15" y="26"/>
                  </a:lnTo>
                  <a:lnTo>
                    <a:pt x="12" y="21"/>
                  </a:lnTo>
                  <a:lnTo>
                    <a:pt x="6" y="13"/>
                  </a:lnTo>
                  <a:lnTo>
                    <a:pt x="0" y="6"/>
                  </a:lnTo>
                  <a:lnTo>
                    <a:pt x="7" y="0"/>
                  </a:lnTo>
                  <a:lnTo>
                    <a:pt x="12" y="7"/>
                  </a:lnTo>
                  <a:lnTo>
                    <a:pt x="19" y="15"/>
                  </a:lnTo>
                  <a:lnTo>
                    <a:pt x="23" y="20"/>
                  </a:lnTo>
                  <a:lnTo>
                    <a:pt x="26" y="24"/>
                  </a:lnTo>
                  <a:lnTo>
                    <a:pt x="30" y="29"/>
                  </a:lnTo>
                  <a:lnTo>
                    <a:pt x="33" y="35"/>
                  </a:lnTo>
                  <a:lnTo>
                    <a:pt x="36" y="39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44" y="55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52" y="74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005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22"/>
            <p:cNvSpPr>
              <a:spLocks noChangeArrowheads="1"/>
            </p:cNvSpPr>
            <p:nvPr/>
          </p:nvSpPr>
          <p:spPr bwMode="auto">
            <a:xfrm>
              <a:off x="253" y="204"/>
              <a:ext cx="84" cy="55"/>
            </a:xfrm>
            <a:custGeom>
              <a:avLst/>
              <a:gdLst>
                <a:gd name="T0" fmla="*/ 3 w 108"/>
                <a:gd name="T1" fmla="*/ 26 h 71"/>
                <a:gd name="T2" fmla="*/ 0 w 108"/>
                <a:gd name="T3" fmla="*/ 23 h 71"/>
                <a:gd name="T4" fmla="*/ 2 w 108"/>
                <a:gd name="T5" fmla="*/ 20 h 71"/>
                <a:gd name="T6" fmla="*/ 5 w 108"/>
                <a:gd name="T7" fmla="*/ 19 h 71"/>
                <a:gd name="T8" fmla="*/ 7 w 108"/>
                <a:gd name="T9" fmla="*/ 17 h 71"/>
                <a:gd name="T10" fmla="*/ 9 w 108"/>
                <a:gd name="T11" fmla="*/ 15 h 71"/>
                <a:gd name="T12" fmla="*/ 11 w 108"/>
                <a:gd name="T13" fmla="*/ 12 h 71"/>
                <a:gd name="T14" fmla="*/ 12 w 108"/>
                <a:gd name="T15" fmla="*/ 11 h 71"/>
                <a:gd name="T16" fmla="*/ 15 w 108"/>
                <a:gd name="T17" fmla="*/ 9 h 71"/>
                <a:gd name="T18" fmla="*/ 17 w 108"/>
                <a:gd name="T19" fmla="*/ 8 h 71"/>
                <a:gd name="T20" fmla="*/ 18 w 108"/>
                <a:gd name="T21" fmla="*/ 7 h 71"/>
                <a:gd name="T22" fmla="*/ 19 w 108"/>
                <a:gd name="T23" fmla="*/ 7 h 71"/>
                <a:gd name="T24" fmla="*/ 20 w 108"/>
                <a:gd name="T25" fmla="*/ 5 h 71"/>
                <a:gd name="T26" fmla="*/ 21 w 108"/>
                <a:gd name="T27" fmla="*/ 5 h 71"/>
                <a:gd name="T28" fmla="*/ 23 w 108"/>
                <a:gd name="T29" fmla="*/ 4 h 71"/>
                <a:gd name="T30" fmla="*/ 24 w 108"/>
                <a:gd name="T31" fmla="*/ 4 h 71"/>
                <a:gd name="T32" fmla="*/ 26 w 108"/>
                <a:gd name="T33" fmla="*/ 4 h 71"/>
                <a:gd name="T34" fmla="*/ 26 w 108"/>
                <a:gd name="T35" fmla="*/ 3 h 71"/>
                <a:gd name="T36" fmla="*/ 28 w 108"/>
                <a:gd name="T37" fmla="*/ 2 h 71"/>
                <a:gd name="T38" fmla="*/ 29 w 108"/>
                <a:gd name="T39" fmla="*/ 2 h 71"/>
                <a:gd name="T40" fmla="*/ 31 w 108"/>
                <a:gd name="T41" fmla="*/ 2 h 71"/>
                <a:gd name="T42" fmla="*/ 32 w 108"/>
                <a:gd name="T43" fmla="*/ 2 h 71"/>
                <a:gd name="T44" fmla="*/ 35 w 108"/>
                <a:gd name="T45" fmla="*/ 1 h 71"/>
                <a:gd name="T46" fmla="*/ 39 w 108"/>
                <a:gd name="T47" fmla="*/ 0 h 71"/>
                <a:gd name="T48" fmla="*/ 40 w 108"/>
                <a:gd name="T49" fmla="*/ 3 h 71"/>
                <a:gd name="T50" fmla="*/ 36 w 108"/>
                <a:gd name="T51" fmla="*/ 4 h 71"/>
                <a:gd name="T52" fmla="*/ 33 w 108"/>
                <a:gd name="T53" fmla="*/ 4 h 71"/>
                <a:gd name="T54" fmla="*/ 31 w 108"/>
                <a:gd name="T55" fmla="*/ 5 h 71"/>
                <a:gd name="T56" fmla="*/ 30 w 108"/>
                <a:gd name="T57" fmla="*/ 5 h 71"/>
                <a:gd name="T58" fmla="*/ 29 w 108"/>
                <a:gd name="T59" fmla="*/ 5 h 71"/>
                <a:gd name="T60" fmla="*/ 28 w 108"/>
                <a:gd name="T61" fmla="*/ 6 h 71"/>
                <a:gd name="T62" fmla="*/ 26 w 108"/>
                <a:gd name="T63" fmla="*/ 7 h 71"/>
                <a:gd name="T64" fmla="*/ 26 w 108"/>
                <a:gd name="T65" fmla="*/ 7 h 71"/>
                <a:gd name="T66" fmla="*/ 24 w 108"/>
                <a:gd name="T67" fmla="*/ 8 h 71"/>
                <a:gd name="T68" fmla="*/ 23 w 108"/>
                <a:gd name="T69" fmla="*/ 9 h 71"/>
                <a:gd name="T70" fmla="*/ 23 w 108"/>
                <a:gd name="T71" fmla="*/ 9 h 71"/>
                <a:gd name="T72" fmla="*/ 20 w 108"/>
                <a:gd name="T73" fmla="*/ 9 h 71"/>
                <a:gd name="T74" fmla="*/ 20 w 108"/>
                <a:gd name="T75" fmla="*/ 9 h 71"/>
                <a:gd name="T76" fmla="*/ 19 w 108"/>
                <a:gd name="T77" fmla="*/ 11 h 71"/>
                <a:gd name="T78" fmla="*/ 17 w 108"/>
                <a:gd name="T79" fmla="*/ 12 h 71"/>
                <a:gd name="T80" fmla="*/ 15 w 108"/>
                <a:gd name="T81" fmla="*/ 13 h 71"/>
                <a:gd name="T82" fmla="*/ 12 w 108"/>
                <a:gd name="T83" fmla="*/ 15 h 71"/>
                <a:gd name="T84" fmla="*/ 11 w 108"/>
                <a:gd name="T85" fmla="*/ 17 h 71"/>
                <a:gd name="T86" fmla="*/ 9 w 108"/>
                <a:gd name="T87" fmla="*/ 19 h 71"/>
                <a:gd name="T88" fmla="*/ 7 w 108"/>
                <a:gd name="T89" fmla="*/ 21 h 71"/>
                <a:gd name="T90" fmla="*/ 5 w 108"/>
                <a:gd name="T91" fmla="*/ 23 h 71"/>
                <a:gd name="T92" fmla="*/ 3 w 108"/>
                <a:gd name="T93" fmla="*/ 26 h 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71"/>
                <a:gd name="T143" fmla="*/ 108 w 108"/>
                <a:gd name="T144" fmla="*/ 71 h 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71">
                  <a:moveTo>
                    <a:pt x="8" y="71"/>
                  </a:moveTo>
                  <a:lnTo>
                    <a:pt x="0" y="64"/>
                  </a:lnTo>
                  <a:lnTo>
                    <a:pt x="7" y="57"/>
                  </a:lnTo>
                  <a:lnTo>
                    <a:pt x="13" y="51"/>
                  </a:lnTo>
                  <a:lnTo>
                    <a:pt x="18" y="46"/>
                  </a:lnTo>
                  <a:lnTo>
                    <a:pt x="24" y="40"/>
                  </a:lnTo>
                  <a:lnTo>
                    <a:pt x="29" y="35"/>
                  </a:lnTo>
                  <a:lnTo>
                    <a:pt x="34" y="30"/>
                  </a:lnTo>
                  <a:lnTo>
                    <a:pt x="40" y="26"/>
                  </a:lnTo>
                  <a:lnTo>
                    <a:pt x="46" y="22"/>
                  </a:lnTo>
                  <a:lnTo>
                    <a:pt x="49" y="19"/>
                  </a:lnTo>
                  <a:lnTo>
                    <a:pt x="51" y="18"/>
                  </a:lnTo>
                  <a:lnTo>
                    <a:pt x="55" y="16"/>
                  </a:lnTo>
                  <a:lnTo>
                    <a:pt x="58" y="15"/>
                  </a:lnTo>
                  <a:lnTo>
                    <a:pt x="62" y="12"/>
                  </a:lnTo>
                  <a:lnTo>
                    <a:pt x="65" y="11"/>
                  </a:lnTo>
                  <a:lnTo>
                    <a:pt x="69" y="10"/>
                  </a:lnTo>
                  <a:lnTo>
                    <a:pt x="72" y="8"/>
                  </a:lnTo>
                  <a:lnTo>
                    <a:pt x="76" y="7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96" y="1"/>
                  </a:lnTo>
                  <a:lnTo>
                    <a:pt x="105" y="0"/>
                  </a:lnTo>
                  <a:lnTo>
                    <a:pt x="108" y="9"/>
                  </a:lnTo>
                  <a:lnTo>
                    <a:pt x="98" y="10"/>
                  </a:lnTo>
                  <a:lnTo>
                    <a:pt x="90" y="12"/>
                  </a:lnTo>
                  <a:lnTo>
                    <a:pt x="86" y="14"/>
                  </a:lnTo>
                  <a:lnTo>
                    <a:pt x="82" y="15"/>
                  </a:lnTo>
                  <a:lnTo>
                    <a:pt x="79" y="16"/>
                  </a:lnTo>
                  <a:lnTo>
                    <a:pt x="76" y="17"/>
                  </a:lnTo>
                  <a:lnTo>
                    <a:pt x="72" y="18"/>
                  </a:lnTo>
                  <a:lnTo>
                    <a:pt x="69" y="20"/>
                  </a:lnTo>
                  <a:lnTo>
                    <a:pt x="65" y="22"/>
                  </a:lnTo>
                  <a:lnTo>
                    <a:pt x="63" y="23"/>
                  </a:lnTo>
                  <a:lnTo>
                    <a:pt x="60" y="25"/>
                  </a:lnTo>
                  <a:lnTo>
                    <a:pt x="56" y="26"/>
                  </a:lnTo>
                  <a:lnTo>
                    <a:pt x="54" y="27"/>
                  </a:lnTo>
                  <a:lnTo>
                    <a:pt x="51" y="30"/>
                  </a:lnTo>
                  <a:lnTo>
                    <a:pt x="46" y="33"/>
                  </a:lnTo>
                  <a:lnTo>
                    <a:pt x="40" y="38"/>
                  </a:lnTo>
                  <a:lnTo>
                    <a:pt x="35" y="42"/>
                  </a:lnTo>
                  <a:lnTo>
                    <a:pt x="30" y="47"/>
                  </a:lnTo>
                  <a:lnTo>
                    <a:pt x="25" y="52"/>
                  </a:lnTo>
                  <a:lnTo>
                    <a:pt x="19" y="58"/>
                  </a:lnTo>
                  <a:lnTo>
                    <a:pt x="14" y="64"/>
                  </a:lnTo>
                  <a:lnTo>
                    <a:pt x="8" y="71"/>
                  </a:lnTo>
                  <a:close/>
                </a:path>
              </a:pathLst>
            </a:custGeom>
            <a:solidFill>
              <a:srgbClr val="006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23"/>
            <p:cNvSpPr>
              <a:spLocks noEditPoints="1" noChangeArrowheads="1"/>
            </p:cNvSpPr>
            <p:nvPr/>
          </p:nvSpPr>
          <p:spPr bwMode="auto">
            <a:xfrm>
              <a:off x="252" y="255"/>
              <a:ext cx="90" cy="129"/>
            </a:xfrm>
            <a:custGeom>
              <a:avLst/>
              <a:gdLst>
                <a:gd name="T0" fmla="*/ 37 w 115"/>
                <a:gd name="T1" fmla="*/ 52 h 166"/>
                <a:gd name="T2" fmla="*/ 36 w 115"/>
                <a:gd name="T3" fmla="*/ 48 h 166"/>
                <a:gd name="T4" fmla="*/ 34 w 115"/>
                <a:gd name="T5" fmla="*/ 44 h 166"/>
                <a:gd name="T6" fmla="*/ 32 w 115"/>
                <a:gd name="T7" fmla="*/ 41 h 166"/>
                <a:gd name="T8" fmla="*/ 31 w 115"/>
                <a:gd name="T9" fmla="*/ 37 h 166"/>
                <a:gd name="T10" fmla="*/ 30 w 115"/>
                <a:gd name="T11" fmla="*/ 34 h 166"/>
                <a:gd name="T12" fmla="*/ 27 w 115"/>
                <a:gd name="T13" fmla="*/ 31 h 166"/>
                <a:gd name="T14" fmla="*/ 25 w 115"/>
                <a:gd name="T15" fmla="*/ 28 h 166"/>
                <a:gd name="T16" fmla="*/ 23 w 115"/>
                <a:gd name="T17" fmla="*/ 24 h 166"/>
                <a:gd name="T18" fmla="*/ 21 w 115"/>
                <a:gd name="T19" fmla="*/ 22 h 166"/>
                <a:gd name="T20" fmla="*/ 18 w 115"/>
                <a:gd name="T21" fmla="*/ 19 h 166"/>
                <a:gd name="T22" fmla="*/ 13 w 115"/>
                <a:gd name="T23" fmla="*/ 14 h 166"/>
                <a:gd name="T24" fmla="*/ 7 w 115"/>
                <a:gd name="T25" fmla="*/ 8 h 166"/>
                <a:gd name="T26" fmla="*/ 0 w 115"/>
                <a:gd name="T27" fmla="*/ 2 h 166"/>
                <a:gd name="T28" fmla="*/ 5 w 115"/>
                <a:gd name="T29" fmla="*/ 2 h 166"/>
                <a:gd name="T30" fmla="*/ 13 w 115"/>
                <a:gd name="T31" fmla="*/ 8 h 166"/>
                <a:gd name="T32" fmla="*/ 18 w 115"/>
                <a:gd name="T33" fmla="*/ 14 h 166"/>
                <a:gd name="T34" fmla="*/ 21 w 115"/>
                <a:gd name="T35" fmla="*/ 18 h 166"/>
                <a:gd name="T36" fmla="*/ 24 w 115"/>
                <a:gd name="T37" fmla="*/ 20 h 166"/>
                <a:gd name="T38" fmla="*/ 27 w 115"/>
                <a:gd name="T39" fmla="*/ 24 h 166"/>
                <a:gd name="T40" fmla="*/ 30 w 115"/>
                <a:gd name="T41" fmla="*/ 27 h 166"/>
                <a:gd name="T42" fmla="*/ 31 w 115"/>
                <a:gd name="T43" fmla="*/ 31 h 166"/>
                <a:gd name="T44" fmla="*/ 33 w 115"/>
                <a:gd name="T45" fmla="*/ 34 h 166"/>
                <a:gd name="T46" fmla="*/ 35 w 115"/>
                <a:gd name="T47" fmla="*/ 37 h 166"/>
                <a:gd name="T48" fmla="*/ 37 w 115"/>
                <a:gd name="T49" fmla="*/ 41 h 166"/>
                <a:gd name="T50" fmla="*/ 38 w 115"/>
                <a:gd name="T51" fmla="*/ 45 h 166"/>
                <a:gd name="T52" fmla="*/ 40 w 115"/>
                <a:gd name="T53" fmla="*/ 49 h 166"/>
                <a:gd name="T54" fmla="*/ 41 w 115"/>
                <a:gd name="T55" fmla="*/ 51 h 166"/>
                <a:gd name="T56" fmla="*/ 41 w 115"/>
                <a:gd name="T57" fmla="*/ 51 h 166"/>
                <a:gd name="T58" fmla="*/ 40 w 115"/>
                <a:gd name="T59" fmla="*/ 61 h 166"/>
                <a:gd name="T60" fmla="*/ 41 w 115"/>
                <a:gd name="T61" fmla="*/ 51 h 166"/>
                <a:gd name="T62" fmla="*/ 40 w 115"/>
                <a:gd name="T63" fmla="*/ 61 h 1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166"/>
                <a:gd name="T98" fmla="*/ 115 w 115"/>
                <a:gd name="T99" fmla="*/ 166 h 1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166">
                  <a:moveTo>
                    <a:pt x="109" y="141"/>
                  </a:moveTo>
                  <a:lnTo>
                    <a:pt x="99" y="143"/>
                  </a:lnTo>
                  <a:lnTo>
                    <a:pt x="97" y="137"/>
                  </a:lnTo>
                  <a:lnTo>
                    <a:pt x="96" y="132"/>
                  </a:lnTo>
                  <a:lnTo>
                    <a:pt x="94" y="127"/>
                  </a:lnTo>
                  <a:lnTo>
                    <a:pt x="91" y="121"/>
                  </a:lnTo>
                  <a:lnTo>
                    <a:pt x="89" y="117"/>
                  </a:lnTo>
                  <a:lnTo>
                    <a:pt x="87" y="112"/>
                  </a:lnTo>
                  <a:lnTo>
                    <a:pt x="85" y="106"/>
                  </a:lnTo>
                  <a:lnTo>
                    <a:pt x="82" y="102"/>
                  </a:lnTo>
                  <a:lnTo>
                    <a:pt x="80" y="97"/>
                  </a:lnTo>
                  <a:lnTo>
                    <a:pt x="78" y="93"/>
                  </a:lnTo>
                  <a:lnTo>
                    <a:pt x="74" y="88"/>
                  </a:lnTo>
                  <a:lnTo>
                    <a:pt x="72" y="85"/>
                  </a:lnTo>
                  <a:lnTo>
                    <a:pt x="70" y="80"/>
                  </a:lnTo>
                  <a:lnTo>
                    <a:pt x="66" y="76"/>
                  </a:lnTo>
                  <a:lnTo>
                    <a:pt x="64" y="72"/>
                  </a:lnTo>
                  <a:lnTo>
                    <a:pt x="61" y="67"/>
                  </a:lnTo>
                  <a:lnTo>
                    <a:pt x="57" y="63"/>
                  </a:lnTo>
                  <a:lnTo>
                    <a:pt x="55" y="59"/>
                  </a:lnTo>
                  <a:lnTo>
                    <a:pt x="51" y="56"/>
                  </a:lnTo>
                  <a:lnTo>
                    <a:pt x="48" y="51"/>
                  </a:lnTo>
                  <a:lnTo>
                    <a:pt x="41" y="45"/>
                  </a:lnTo>
                  <a:lnTo>
                    <a:pt x="33" y="37"/>
                  </a:lnTo>
                  <a:lnTo>
                    <a:pt x="26" y="30"/>
                  </a:lnTo>
                  <a:lnTo>
                    <a:pt x="18" y="22"/>
                  </a:lnTo>
                  <a:lnTo>
                    <a:pt x="9" y="15"/>
                  </a:lnTo>
                  <a:lnTo>
                    <a:pt x="0" y="7"/>
                  </a:lnTo>
                  <a:lnTo>
                    <a:pt x="6" y="0"/>
                  </a:lnTo>
                  <a:lnTo>
                    <a:pt x="15" y="7"/>
                  </a:lnTo>
                  <a:lnTo>
                    <a:pt x="24" y="15"/>
                  </a:lnTo>
                  <a:lnTo>
                    <a:pt x="32" y="22"/>
                  </a:lnTo>
                  <a:lnTo>
                    <a:pt x="40" y="30"/>
                  </a:lnTo>
                  <a:lnTo>
                    <a:pt x="48" y="38"/>
                  </a:lnTo>
                  <a:lnTo>
                    <a:pt x="55" y="46"/>
                  </a:lnTo>
                  <a:lnTo>
                    <a:pt x="58" y="49"/>
                  </a:lnTo>
                  <a:lnTo>
                    <a:pt x="62" y="54"/>
                  </a:lnTo>
                  <a:lnTo>
                    <a:pt x="65" y="57"/>
                  </a:lnTo>
                  <a:lnTo>
                    <a:pt x="69" y="62"/>
                  </a:lnTo>
                  <a:lnTo>
                    <a:pt x="71" y="66"/>
                  </a:lnTo>
                  <a:lnTo>
                    <a:pt x="74" y="70"/>
                  </a:lnTo>
                  <a:lnTo>
                    <a:pt x="78" y="74"/>
                  </a:lnTo>
                  <a:lnTo>
                    <a:pt x="80" y="79"/>
                  </a:lnTo>
                  <a:lnTo>
                    <a:pt x="82" y="84"/>
                  </a:lnTo>
                  <a:lnTo>
                    <a:pt x="86" y="88"/>
                  </a:lnTo>
                  <a:lnTo>
                    <a:pt x="88" y="93"/>
                  </a:lnTo>
                  <a:lnTo>
                    <a:pt x="90" y="98"/>
                  </a:lnTo>
                  <a:lnTo>
                    <a:pt x="93" y="103"/>
                  </a:lnTo>
                  <a:lnTo>
                    <a:pt x="96" y="108"/>
                  </a:lnTo>
                  <a:lnTo>
                    <a:pt x="98" y="113"/>
                  </a:lnTo>
                  <a:lnTo>
                    <a:pt x="101" y="118"/>
                  </a:lnTo>
                  <a:lnTo>
                    <a:pt x="102" y="124"/>
                  </a:lnTo>
                  <a:lnTo>
                    <a:pt x="104" y="129"/>
                  </a:lnTo>
                  <a:lnTo>
                    <a:pt x="106" y="134"/>
                  </a:lnTo>
                  <a:lnTo>
                    <a:pt x="109" y="140"/>
                  </a:lnTo>
                  <a:lnTo>
                    <a:pt x="109" y="141"/>
                  </a:lnTo>
                  <a:close/>
                  <a:moveTo>
                    <a:pt x="109" y="140"/>
                  </a:moveTo>
                  <a:lnTo>
                    <a:pt x="109" y="141"/>
                  </a:lnTo>
                  <a:lnTo>
                    <a:pt x="109" y="140"/>
                  </a:lnTo>
                  <a:close/>
                  <a:moveTo>
                    <a:pt x="106" y="166"/>
                  </a:moveTo>
                  <a:lnTo>
                    <a:pt x="99" y="143"/>
                  </a:lnTo>
                  <a:lnTo>
                    <a:pt x="109" y="141"/>
                  </a:lnTo>
                  <a:lnTo>
                    <a:pt x="115" y="164"/>
                  </a:lnTo>
                  <a:lnTo>
                    <a:pt x="106" y="166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4"/>
            <p:cNvSpPr>
              <a:spLocks noChangeArrowheads="1"/>
            </p:cNvSpPr>
            <p:nvPr/>
          </p:nvSpPr>
          <p:spPr bwMode="auto">
            <a:xfrm>
              <a:off x="42" y="244"/>
              <a:ext cx="378" cy="136"/>
            </a:xfrm>
            <a:custGeom>
              <a:avLst/>
              <a:gdLst>
                <a:gd name="T0" fmla="*/ 120 w 486"/>
                <a:gd name="T1" fmla="*/ 64 h 175"/>
                <a:gd name="T2" fmla="*/ 127 w 486"/>
                <a:gd name="T3" fmla="*/ 64 h 175"/>
                <a:gd name="T4" fmla="*/ 117 w 486"/>
                <a:gd name="T5" fmla="*/ 47 h 175"/>
                <a:gd name="T6" fmla="*/ 125 w 486"/>
                <a:gd name="T7" fmla="*/ 37 h 175"/>
                <a:gd name="T8" fmla="*/ 129 w 486"/>
                <a:gd name="T9" fmla="*/ 32 h 175"/>
                <a:gd name="T10" fmla="*/ 134 w 486"/>
                <a:gd name="T11" fmla="*/ 29 h 175"/>
                <a:gd name="T12" fmla="*/ 138 w 486"/>
                <a:gd name="T13" fmla="*/ 25 h 175"/>
                <a:gd name="T14" fmla="*/ 143 w 486"/>
                <a:gd name="T15" fmla="*/ 23 h 175"/>
                <a:gd name="T16" fmla="*/ 160 w 486"/>
                <a:gd name="T17" fmla="*/ 43 h 175"/>
                <a:gd name="T18" fmla="*/ 168 w 486"/>
                <a:gd name="T19" fmla="*/ 31 h 175"/>
                <a:gd name="T20" fmla="*/ 156 w 486"/>
                <a:gd name="T21" fmla="*/ 18 h 175"/>
                <a:gd name="T22" fmla="*/ 176 w 486"/>
                <a:gd name="T23" fmla="*/ 16 h 175"/>
                <a:gd name="T24" fmla="*/ 178 w 486"/>
                <a:gd name="T25" fmla="*/ 6 h 175"/>
                <a:gd name="T26" fmla="*/ 168 w 486"/>
                <a:gd name="T27" fmla="*/ 7 h 175"/>
                <a:gd name="T28" fmla="*/ 159 w 486"/>
                <a:gd name="T29" fmla="*/ 8 h 175"/>
                <a:gd name="T30" fmla="*/ 156 w 486"/>
                <a:gd name="T31" fmla="*/ 9 h 175"/>
                <a:gd name="T32" fmla="*/ 151 w 486"/>
                <a:gd name="T33" fmla="*/ 9 h 175"/>
                <a:gd name="T34" fmla="*/ 147 w 486"/>
                <a:gd name="T35" fmla="*/ 11 h 175"/>
                <a:gd name="T36" fmla="*/ 143 w 486"/>
                <a:gd name="T37" fmla="*/ 12 h 175"/>
                <a:gd name="T38" fmla="*/ 137 w 486"/>
                <a:gd name="T39" fmla="*/ 16 h 175"/>
                <a:gd name="T40" fmla="*/ 131 w 486"/>
                <a:gd name="T41" fmla="*/ 20 h 175"/>
                <a:gd name="T42" fmla="*/ 126 w 486"/>
                <a:gd name="T43" fmla="*/ 24 h 175"/>
                <a:gd name="T44" fmla="*/ 121 w 486"/>
                <a:gd name="T45" fmla="*/ 29 h 175"/>
                <a:gd name="T46" fmla="*/ 113 w 486"/>
                <a:gd name="T47" fmla="*/ 40 h 175"/>
                <a:gd name="T48" fmla="*/ 89 w 486"/>
                <a:gd name="T49" fmla="*/ 24 h 175"/>
                <a:gd name="T50" fmla="*/ 73 w 486"/>
                <a:gd name="T51" fmla="*/ 18 h 175"/>
                <a:gd name="T52" fmla="*/ 58 w 486"/>
                <a:gd name="T53" fmla="*/ 11 h 175"/>
                <a:gd name="T54" fmla="*/ 42 w 486"/>
                <a:gd name="T55" fmla="*/ 5 h 175"/>
                <a:gd name="T56" fmla="*/ 27 w 486"/>
                <a:gd name="T57" fmla="*/ 0 h 175"/>
                <a:gd name="T58" fmla="*/ 0 w 486"/>
                <a:gd name="T59" fmla="*/ 19 h 175"/>
                <a:gd name="T60" fmla="*/ 26 w 486"/>
                <a:gd name="T61" fmla="*/ 18 h 175"/>
                <a:gd name="T62" fmla="*/ 12 w 486"/>
                <a:gd name="T63" fmla="*/ 37 h 175"/>
                <a:gd name="T64" fmla="*/ 55 w 486"/>
                <a:gd name="T65" fmla="*/ 23 h 175"/>
                <a:gd name="T66" fmla="*/ 27 w 486"/>
                <a:gd name="T67" fmla="*/ 55 h 175"/>
                <a:gd name="T68" fmla="*/ 82 w 486"/>
                <a:gd name="T69" fmla="*/ 31 h 175"/>
                <a:gd name="T70" fmla="*/ 99 w 486"/>
                <a:gd name="T71" fmla="*/ 39 h 175"/>
                <a:gd name="T72" fmla="*/ 113 w 486"/>
                <a:gd name="T73" fmla="*/ 50 h 175"/>
                <a:gd name="T74" fmla="*/ 120 w 486"/>
                <a:gd name="T75" fmla="*/ 64 h 1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6"/>
                <a:gd name="T115" fmla="*/ 0 h 175"/>
                <a:gd name="T116" fmla="*/ 486 w 486"/>
                <a:gd name="T117" fmla="*/ 175 h 1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6" h="175">
                  <a:moveTo>
                    <a:pt x="326" y="174"/>
                  </a:moveTo>
                  <a:lnTo>
                    <a:pt x="346" y="175"/>
                  </a:lnTo>
                  <a:lnTo>
                    <a:pt x="320" y="127"/>
                  </a:lnTo>
                  <a:lnTo>
                    <a:pt x="342" y="99"/>
                  </a:lnTo>
                  <a:lnTo>
                    <a:pt x="353" y="87"/>
                  </a:lnTo>
                  <a:lnTo>
                    <a:pt x="365" y="77"/>
                  </a:lnTo>
                  <a:lnTo>
                    <a:pt x="378" y="68"/>
                  </a:lnTo>
                  <a:lnTo>
                    <a:pt x="392" y="62"/>
                  </a:lnTo>
                  <a:lnTo>
                    <a:pt x="439" y="117"/>
                  </a:lnTo>
                  <a:lnTo>
                    <a:pt x="460" y="86"/>
                  </a:lnTo>
                  <a:lnTo>
                    <a:pt x="426" y="49"/>
                  </a:lnTo>
                  <a:lnTo>
                    <a:pt x="479" y="43"/>
                  </a:lnTo>
                  <a:lnTo>
                    <a:pt x="486" y="17"/>
                  </a:lnTo>
                  <a:lnTo>
                    <a:pt x="460" y="19"/>
                  </a:lnTo>
                  <a:lnTo>
                    <a:pt x="436" y="22"/>
                  </a:lnTo>
                  <a:lnTo>
                    <a:pt x="424" y="24"/>
                  </a:lnTo>
                  <a:lnTo>
                    <a:pt x="413" y="27"/>
                  </a:lnTo>
                  <a:lnTo>
                    <a:pt x="401" y="30"/>
                  </a:lnTo>
                  <a:lnTo>
                    <a:pt x="390" y="35"/>
                  </a:lnTo>
                  <a:lnTo>
                    <a:pt x="374" y="45"/>
                  </a:lnTo>
                  <a:lnTo>
                    <a:pt x="359" y="55"/>
                  </a:lnTo>
                  <a:lnTo>
                    <a:pt x="345" y="67"/>
                  </a:lnTo>
                  <a:lnTo>
                    <a:pt x="330" y="80"/>
                  </a:lnTo>
                  <a:lnTo>
                    <a:pt x="307" y="110"/>
                  </a:lnTo>
                  <a:lnTo>
                    <a:pt x="243" y="65"/>
                  </a:lnTo>
                  <a:lnTo>
                    <a:pt x="201" y="47"/>
                  </a:lnTo>
                  <a:lnTo>
                    <a:pt x="159" y="30"/>
                  </a:lnTo>
                  <a:lnTo>
                    <a:pt x="116" y="14"/>
                  </a:lnTo>
                  <a:lnTo>
                    <a:pt x="74" y="0"/>
                  </a:lnTo>
                  <a:lnTo>
                    <a:pt x="0" y="52"/>
                  </a:lnTo>
                  <a:lnTo>
                    <a:pt x="71" y="49"/>
                  </a:lnTo>
                  <a:lnTo>
                    <a:pt x="33" y="100"/>
                  </a:lnTo>
                  <a:lnTo>
                    <a:pt x="151" y="61"/>
                  </a:lnTo>
                  <a:lnTo>
                    <a:pt x="75" y="150"/>
                  </a:lnTo>
                  <a:lnTo>
                    <a:pt x="225" y="83"/>
                  </a:lnTo>
                  <a:lnTo>
                    <a:pt x="270" y="106"/>
                  </a:lnTo>
                  <a:lnTo>
                    <a:pt x="309" y="136"/>
                  </a:lnTo>
                  <a:lnTo>
                    <a:pt x="326" y="174"/>
                  </a:lnTo>
                  <a:close/>
                </a:path>
              </a:pathLst>
            </a:custGeom>
            <a:solidFill>
              <a:srgbClr val="45A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5"/>
            <p:cNvSpPr>
              <a:spLocks noEditPoints="1" noChangeArrowheads="1"/>
            </p:cNvSpPr>
            <p:nvPr/>
          </p:nvSpPr>
          <p:spPr bwMode="auto">
            <a:xfrm>
              <a:off x="40" y="242"/>
              <a:ext cx="382" cy="140"/>
            </a:xfrm>
            <a:custGeom>
              <a:avLst/>
              <a:gdLst>
                <a:gd name="T0" fmla="*/ 127 w 491"/>
                <a:gd name="T1" fmla="*/ 66 h 180"/>
                <a:gd name="T2" fmla="*/ 128 w 491"/>
                <a:gd name="T3" fmla="*/ 66 h 180"/>
                <a:gd name="T4" fmla="*/ 117 w 491"/>
                <a:gd name="T5" fmla="*/ 47 h 180"/>
                <a:gd name="T6" fmla="*/ 118 w 491"/>
                <a:gd name="T7" fmla="*/ 47 h 180"/>
                <a:gd name="T8" fmla="*/ 117 w 491"/>
                <a:gd name="T9" fmla="*/ 47 h 180"/>
                <a:gd name="T10" fmla="*/ 127 w 491"/>
                <a:gd name="T11" fmla="*/ 36 h 180"/>
                <a:gd name="T12" fmla="*/ 143 w 491"/>
                <a:gd name="T13" fmla="*/ 24 h 180"/>
                <a:gd name="T14" fmla="*/ 135 w 491"/>
                <a:gd name="T15" fmla="*/ 29 h 180"/>
                <a:gd name="T16" fmla="*/ 128 w 491"/>
                <a:gd name="T17" fmla="*/ 37 h 180"/>
                <a:gd name="T18" fmla="*/ 131 w 491"/>
                <a:gd name="T19" fmla="*/ 31 h 180"/>
                <a:gd name="T20" fmla="*/ 138 w 491"/>
                <a:gd name="T21" fmla="*/ 26 h 180"/>
                <a:gd name="T22" fmla="*/ 144 w 491"/>
                <a:gd name="T23" fmla="*/ 23 h 180"/>
                <a:gd name="T24" fmla="*/ 163 w 491"/>
                <a:gd name="T25" fmla="*/ 44 h 180"/>
                <a:gd name="T26" fmla="*/ 163 w 491"/>
                <a:gd name="T27" fmla="*/ 43 h 180"/>
                <a:gd name="T28" fmla="*/ 161 w 491"/>
                <a:gd name="T29" fmla="*/ 44 h 180"/>
                <a:gd name="T30" fmla="*/ 170 w 491"/>
                <a:gd name="T31" fmla="*/ 33 h 180"/>
                <a:gd name="T32" fmla="*/ 170 w 491"/>
                <a:gd name="T33" fmla="*/ 33 h 180"/>
                <a:gd name="T34" fmla="*/ 158 w 491"/>
                <a:gd name="T35" fmla="*/ 18 h 180"/>
                <a:gd name="T36" fmla="*/ 158 w 491"/>
                <a:gd name="T37" fmla="*/ 18 h 180"/>
                <a:gd name="T38" fmla="*/ 176 w 491"/>
                <a:gd name="T39" fmla="*/ 18 h 180"/>
                <a:gd name="T40" fmla="*/ 177 w 491"/>
                <a:gd name="T41" fmla="*/ 18 h 180"/>
                <a:gd name="T42" fmla="*/ 178 w 491"/>
                <a:gd name="T43" fmla="*/ 7 h 180"/>
                <a:gd name="T44" fmla="*/ 179 w 491"/>
                <a:gd name="T45" fmla="*/ 6 h 180"/>
                <a:gd name="T46" fmla="*/ 145 w 491"/>
                <a:gd name="T47" fmla="*/ 12 h 180"/>
                <a:gd name="T48" fmla="*/ 159 w 491"/>
                <a:gd name="T49" fmla="*/ 8 h 180"/>
                <a:gd name="T50" fmla="*/ 179 w 491"/>
                <a:gd name="T51" fmla="*/ 8 h 180"/>
                <a:gd name="T52" fmla="*/ 158 w 491"/>
                <a:gd name="T53" fmla="*/ 9 h 180"/>
                <a:gd name="T54" fmla="*/ 144 w 491"/>
                <a:gd name="T55" fmla="*/ 14 h 180"/>
                <a:gd name="T56" fmla="*/ 143 w 491"/>
                <a:gd name="T57" fmla="*/ 12 h 180"/>
                <a:gd name="T58" fmla="*/ 129 w 491"/>
                <a:gd name="T59" fmla="*/ 23 h 180"/>
                <a:gd name="T60" fmla="*/ 141 w 491"/>
                <a:gd name="T61" fmla="*/ 16 h 180"/>
                <a:gd name="T62" fmla="*/ 123 w 491"/>
                <a:gd name="T63" fmla="*/ 31 h 180"/>
                <a:gd name="T64" fmla="*/ 121 w 491"/>
                <a:gd name="T65" fmla="*/ 30 h 180"/>
                <a:gd name="T66" fmla="*/ 113 w 491"/>
                <a:gd name="T67" fmla="*/ 42 h 180"/>
                <a:gd name="T68" fmla="*/ 113 w 491"/>
                <a:gd name="T69" fmla="*/ 41 h 180"/>
                <a:gd name="T70" fmla="*/ 90 w 491"/>
                <a:gd name="T71" fmla="*/ 24 h 180"/>
                <a:gd name="T72" fmla="*/ 89 w 491"/>
                <a:gd name="T73" fmla="*/ 24 h 180"/>
                <a:gd name="T74" fmla="*/ 32 w 491"/>
                <a:gd name="T75" fmla="*/ 2 h 180"/>
                <a:gd name="T76" fmla="*/ 59 w 491"/>
                <a:gd name="T77" fmla="*/ 11 h 180"/>
                <a:gd name="T78" fmla="*/ 86 w 491"/>
                <a:gd name="T79" fmla="*/ 23 h 180"/>
                <a:gd name="T80" fmla="*/ 70 w 491"/>
                <a:gd name="T81" fmla="*/ 18 h 180"/>
                <a:gd name="T82" fmla="*/ 43 w 491"/>
                <a:gd name="T83" fmla="*/ 7 h 180"/>
                <a:gd name="T84" fmla="*/ 27 w 491"/>
                <a:gd name="T85" fmla="*/ 2 h 180"/>
                <a:gd name="T86" fmla="*/ 1 w 491"/>
                <a:gd name="T87" fmla="*/ 19 h 180"/>
                <a:gd name="T88" fmla="*/ 2 w 491"/>
                <a:gd name="T89" fmla="*/ 20 h 180"/>
                <a:gd name="T90" fmla="*/ 1 w 491"/>
                <a:gd name="T91" fmla="*/ 19 h 180"/>
                <a:gd name="T92" fmla="*/ 26 w 491"/>
                <a:gd name="T93" fmla="*/ 20 h 180"/>
                <a:gd name="T94" fmla="*/ 26 w 491"/>
                <a:gd name="T95" fmla="*/ 20 h 180"/>
                <a:gd name="T96" fmla="*/ 12 w 491"/>
                <a:gd name="T97" fmla="*/ 37 h 180"/>
                <a:gd name="T98" fmla="*/ 12 w 491"/>
                <a:gd name="T99" fmla="*/ 37 h 180"/>
                <a:gd name="T100" fmla="*/ 56 w 491"/>
                <a:gd name="T101" fmla="*/ 23 h 180"/>
                <a:gd name="T102" fmla="*/ 57 w 491"/>
                <a:gd name="T103" fmla="*/ 23 h 180"/>
                <a:gd name="T104" fmla="*/ 29 w 491"/>
                <a:gd name="T105" fmla="*/ 56 h 180"/>
                <a:gd name="T106" fmla="*/ 27 w 491"/>
                <a:gd name="T107" fmla="*/ 56 h 180"/>
                <a:gd name="T108" fmla="*/ 28 w 491"/>
                <a:gd name="T109" fmla="*/ 55 h 180"/>
                <a:gd name="T110" fmla="*/ 83 w 491"/>
                <a:gd name="T111" fmla="*/ 31 h 180"/>
                <a:gd name="T112" fmla="*/ 83 w 491"/>
                <a:gd name="T113" fmla="*/ 30 h 180"/>
                <a:gd name="T114" fmla="*/ 100 w 491"/>
                <a:gd name="T115" fmla="*/ 40 h 180"/>
                <a:gd name="T116" fmla="*/ 99 w 491"/>
                <a:gd name="T117" fmla="*/ 40 h 180"/>
                <a:gd name="T118" fmla="*/ 115 w 491"/>
                <a:gd name="T119" fmla="*/ 51 h 180"/>
                <a:gd name="T120" fmla="*/ 119 w 491"/>
                <a:gd name="T121" fmla="*/ 65 h 180"/>
                <a:gd name="T122" fmla="*/ 121 w 491"/>
                <a:gd name="T123" fmla="*/ 65 h 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91"/>
                <a:gd name="T187" fmla="*/ 0 h 180"/>
                <a:gd name="T188" fmla="*/ 491 w 491"/>
                <a:gd name="T189" fmla="*/ 180 h 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91" h="180">
                  <a:moveTo>
                    <a:pt x="350" y="176"/>
                  </a:moveTo>
                  <a:lnTo>
                    <a:pt x="347" y="180"/>
                  </a:lnTo>
                  <a:lnTo>
                    <a:pt x="328" y="178"/>
                  </a:lnTo>
                  <a:lnTo>
                    <a:pt x="328" y="174"/>
                  </a:lnTo>
                  <a:lnTo>
                    <a:pt x="348" y="175"/>
                  </a:lnTo>
                  <a:lnTo>
                    <a:pt x="350" y="176"/>
                  </a:lnTo>
                  <a:close/>
                  <a:moveTo>
                    <a:pt x="347" y="180"/>
                  </a:moveTo>
                  <a:lnTo>
                    <a:pt x="348" y="175"/>
                  </a:lnTo>
                  <a:lnTo>
                    <a:pt x="348" y="176"/>
                  </a:lnTo>
                  <a:lnTo>
                    <a:pt x="350" y="176"/>
                  </a:lnTo>
                  <a:lnTo>
                    <a:pt x="350" y="177"/>
                  </a:lnTo>
                  <a:lnTo>
                    <a:pt x="351" y="178"/>
                  </a:lnTo>
                  <a:lnTo>
                    <a:pt x="350" y="178"/>
                  </a:lnTo>
                  <a:lnTo>
                    <a:pt x="350" y="180"/>
                  </a:lnTo>
                  <a:lnTo>
                    <a:pt x="348" y="180"/>
                  </a:lnTo>
                  <a:lnTo>
                    <a:pt x="347" y="180"/>
                  </a:lnTo>
                  <a:close/>
                  <a:moveTo>
                    <a:pt x="320" y="128"/>
                  </a:moveTo>
                  <a:lnTo>
                    <a:pt x="323" y="128"/>
                  </a:lnTo>
                  <a:lnTo>
                    <a:pt x="350" y="176"/>
                  </a:lnTo>
                  <a:lnTo>
                    <a:pt x="346" y="178"/>
                  </a:lnTo>
                  <a:lnTo>
                    <a:pt x="320" y="130"/>
                  </a:lnTo>
                  <a:lnTo>
                    <a:pt x="320" y="128"/>
                  </a:lnTo>
                  <a:close/>
                  <a:moveTo>
                    <a:pt x="323" y="128"/>
                  </a:moveTo>
                  <a:lnTo>
                    <a:pt x="320" y="130"/>
                  </a:lnTo>
                  <a:lnTo>
                    <a:pt x="319" y="130"/>
                  </a:lnTo>
                  <a:lnTo>
                    <a:pt x="320" y="129"/>
                  </a:lnTo>
                  <a:lnTo>
                    <a:pt x="320" y="128"/>
                  </a:lnTo>
                  <a:lnTo>
                    <a:pt x="321" y="128"/>
                  </a:lnTo>
                  <a:lnTo>
                    <a:pt x="321" y="127"/>
                  </a:lnTo>
                  <a:lnTo>
                    <a:pt x="322" y="127"/>
                  </a:lnTo>
                  <a:lnTo>
                    <a:pt x="323" y="128"/>
                  </a:lnTo>
                  <a:close/>
                  <a:moveTo>
                    <a:pt x="343" y="100"/>
                  </a:moveTo>
                  <a:lnTo>
                    <a:pt x="346" y="102"/>
                  </a:lnTo>
                  <a:lnTo>
                    <a:pt x="323" y="132"/>
                  </a:lnTo>
                  <a:lnTo>
                    <a:pt x="320" y="128"/>
                  </a:lnTo>
                  <a:lnTo>
                    <a:pt x="343" y="100"/>
                  </a:lnTo>
                  <a:close/>
                  <a:moveTo>
                    <a:pt x="346" y="102"/>
                  </a:moveTo>
                  <a:lnTo>
                    <a:pt x="343" y="100"/>
                  </a:lnTo>
                  <a:lnTo>
                    <a:pt x="343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101"/>
                  </a:lnTo>
                  <a:lnTo>
                    <a:pt x="346" y="102"/>
                  </a:lnTo>
                  <a:close/>
                  <a:moveTo>
                    <a:pt x="395" y="62"/>
                  </a:moveTo>
                  <a:lnTo>
                    <a:pt x="392" y="65"/>
                  </a:lnTo>
                  <a:lnTo>
                    <a:pt x="394" y="66"/>
                  </a:lnTo>
                  <a:lnTo>
                    <a:pt x="391" y="67"/>
                  </a:lnTo>
                  <a:lnTo>
                    <a:pt x="387" y="69"/>
                  </a:lnTo>
                  <a:lnTo>
                    <a:pt x="384" y="71"/>
                  </a:lnTo>
                  <a:lnTo>
                    <a:pt x="382" y="72"/>
                  </a:lnTo>
                  <a:lnTo>
                    <a:pt x="378" y="74"/>
                  </a:lnTo>
                  <a:lnTo>
                    <a:pt x="375" y="77"/>
                  </a:lnTo>
                  <a:lnTo>
                    <a:pt x="371" y="78"/>
                  </a:lnTo>
                  <a:lnTo>
                    <a:pt x="369" y="80"/>
                  </a:lnTo>
                  <a:lnTo>
                    <a:pt x="366" y="82"/>
                  </a:lnTo>
                  <a:lnTo>
                    <a:pt x="362" y="86"/>
                  </a:lnTo>
                  <a:lnTo>
                    <a:pt x="360" y="88"/>
                  </a:lnTo>
                  <a:lnTo>
                    <a:pt x="356" y="90"/>
                  </a:lnTo>
                  <a:lnTo>
                    <a:pt x="354" y="93"/>
                  </a:lnTo>
                  <a:lnTo>
                    <a:pt x="352" y="96"/>
                  </a:lnTo>
                  <a:lnTo>
                    <a:pt x="348" y="100"/>
                  </a:lnTo>
                  <a:lnTo>
                    <a:pt x="346" y="102"/>
                  </a:lnTo>
                  <a:lnTo>
                    <a:pt x="343" y="100"/>
                  </a:lnTo>
                  <a:lnTo>
                    <a:pt x="345" y="96"/>
                  </a:lnTo>
                  <a:lnTo>
                    <a:pt x="348" y="93"/>
                  </a:lnTo>
                  <a:lnTo>
                    <a:pt x="351" y="90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60" y="81"/>
                  </a:lnTo>
                  <a:lnTo>
                    <a:pt x="362" y="79"/>
                  </a:lnTo>
                  <a:lnTo>
                    <a:pt x="366" y="77"/>
                  </a:lnTo>
                  <a:lnTo>
                    <a:pt x="369" y="74"/>
                  </a:lnTo>
                  <a:lnTo>
                    <a:pt x="372" y="72"/>
                  </a:lnTo>
                  <a:lnTo>
                    <a:pt x="376" y="70"/>
                  </a:lnTo>
                  <a:lnTo>
                    <a:pt x="378" y="69"/>
                  </a:lnTo>
                  <a:lnTo>
                    <a:pt x="382" y="66"/>
                  </a:lnTo>
                  <a:lnTo>
                    <a:pt x="386" y="64"/>
                  </a:lnTo>
                  <a:lnTo>
                    <a:pt x="390" y="63"/>
                  </a:lnTo>
                  <a:lnTo>
                    <a:pt x="393" y="62"/>
                  </a:lnTo>
                  <a:lnTo>
                    <a:pt x="395" y="62"/>
                  </a:lnTo>
                  <a:close/>
                  <a:moveTo>
                    <a:pt x="394" y="66"/>
                  </a:moveTo>
                  <a:lnTo>
                    <a:pt x="393" y="62"/>
                  </a:lnTo>
                  <a:lnTo>
                    <a:pt x="394" y="62"/>
                  </a:lnTo>
                  <a:lnTo>
                    <a:pt x="395" y="62"/>
                  </a:lnTo>
                  <a:lnTo>
                    <a:pt x="396" y="63"/>
                  </a:lnTo>
                  <a:lnTo>
                    <a:pt x="396" y="64"/>
                  </a:lnTo>
                  <a:lnTo>
                    <a:pt x="395" y="65"/>
                  </a:lnTo>
                  <a:lnTo>
                    <a:pt x="394" y="66"/>
                  </a:lnTo>
                  <a:close/>
                  <a:moveTo>
                    <a:pt x="443" y="120"/>
                  </a:moveTo>
                  <a:lnTo>
                    <a:pt x="440" y="120"/>
                  </a:lnTo>
                  <a:lnTo>
                    <a:pt x="392" y="65"/>
                  </a:lnTo>
                  <a:lnTo>
                    <a:pt x="395" y="62"/>
                  </a:lnTo>
                  <a:lnTo>
                    <a:pt x="443" y="117"/>
                  </a:lnTo>
                  <a:lnTo>
                    <a:pt x="443" y="120"/>
                  </a:lnTo>
                  <a:close/>
                  <a:moveTo>
                    <a:pt x="440" y="120"/>
                  </a:moveTo>
                  <a:lnTo>
                    <a:pt x="443" y="117"/>
                  </a:lnTo>
                  <a:lnTo>
                    <a:pt x="443" y="118"/>
                  </a:lnTo>
                  <a:lnTo>
                    <a:pt x="443" y="119"/>
                  </a:lnTo>
                  <a:lnTo>
                    <a:pt x="443" y="120"/>
                  </a:lnTo>
                  <a:lnTo>
                    <a:pt x="442" y="121"/>
                  </a:lnTo>
                  <a:lnTo>
                    <a:pt x="441" y="121"/>
                  </a:lnTo>
                  <a:lnTo>
                    <a:pt x="440" y="121"/>
                  </a:lnTo>
                  <a:lnTo>
                    <a:pt x="440" y="120"/>
                  </a:lnTo>
                  <a:close/>
                  <a:moveTo>
                    <a:pt x="464" y="86"/>
                  </a:moveTo>
                  <a:lnTo>
                    <a:pt x="464" y="89"/>
                  </a:lnTo>
                  <a:lnTo>
                    <a:pt x="443" y="120"/>
                  </a:lnTo>
                  <a:lnTo>
                    <a:pt x="440" y="118"/>
                  </a:lnTo>
                  <a:lnTo>
                    <a:pt x="460" y="87"/>
                  </a:lnTo>
                  <a:lnTo>
                    <a:pt x="464" y="86"/>
                  </a:lnTo>
                  <a:close/>
                  <a:moveTo>
                    <a:pt x="464" y="89"/>
                  </a:moveTo>
                  <a:lnTo>
                    <a:pt x="460" y="87"/>
                  </a:lnTo>
                  <a:lnTo>
                    <a:pt x="460" y="86"/>
                  </a:lnTo>
                  <a:lnTo>
                    <a:pt x="462" y="86"/>
                  </a:lnTo>
                  <a:lnTo>
                    <a:pt x="463" y="86"/>
                  </a:lnTo>
                  <a:lnTo>
                    <a:pt x="464" y="87"/>
                  </a:lnTo>
                  <a:lnTo>
                    <a:pt x="464" y="88"/>
                  </a:lnTo>
                  <a:lnTo>
                    <a:pt x="464" y="89"/>
                  </a:lnTo>
                  <a:close/>
                  <a:moveTo>
                    <a:pt x="428" y="49"/>
                  </a:moveTo>
                  <a:lnTo>
                    <a:pt x="430" y="50"/>
                  </a:lnTo>
                  <a:lnTo>
                    <a:pt x="464" y="86"/>
                  </a:lnTo>
                  <a:lnTo>
                    <a:pt x="460" y="89"/>
                  </a:lnTo>
                  <a:lnTo>
                    <a:pt x="426" y="53"/>
                  </a:lnTo>
                  <a:lnTo>
                    <a:pt x="428" y="49"/>
                  </a:lnTo>
                  <a:close/>
                  <a:moveTo>
                    <a:pt x="430" y="50"/>
                  </a:moveTo>
                  <a:lnTo>
                    <a:pt x="426" y="53"/>
                  </a:lnTo>
                  <a:lnTo>
                    <a:pt x="426" y="51"/>
                  </a:lnTo>
                  <a:lnTo>
                    <a:pt x="426" y="50"/>
                  </a:lnTo>
                  <a:lnTo>
                    <a:pt x="427" y="49"/>
                  </a:lnTo>
                  <a:lnTo>
                    <a:pt x="428" y="49"/>
                  </a:lnTo>
                  <a:lnTo>
                    <a:pt x="430" y="49"/>
                  </a:lnTo>
                  <a:lnTo>
                    <a:pt x="430" y="50"/>
                  </a:lnTo>
                  <a:close/>
                  <a:moveTo>
                    <a:pt x="483" y="46"/>
                  </a:moveTo>
                  <a:lnTo>
                    <a:pt x="481" y="48"/>
                  </a:lnTo>
                  <a:lnTo>
                    <a:pt x="428" y="54"/>
                  </a:lnTo>
                  <a:lnTo>
                    <a:pt x="428" y="49"/>
                  </a:lnTo>
                  <a:lnTo>
                    <a:pt x="481" y="42"/>
                  </a:lnTo>
                  <a:lnTo>
                    <a:pt x="483" y="46"/>
                  </a:lnTo>
                  <a:close/>
                  <a:moveTo>
                    <a:pt x="481" y="48"/>
                  </a:moveTo>
                  <a:lnTo>
                    <a:pt x="481" y="42"/>
                  </a:lnTo>
                  <a:lnTo>
                    <a:pt x="482" y="42"/>
                  </a:lnTo>
                  <a:lnTo>
                    <a:pt x="482" y="43"/>
                  </a:lnTo>
                  <a:lnTo>
                    <a:pt x="483" y="43"/>
                  </a:lnTo>
                  <a:lnTo>
                    <a:pt x="483" y="45"/>
                  </a:lnTo>
                  <a:lnTo>
                    <a:pt x="483" y="46"/>
                  </a:lnTo>
                  <a:lnTo>
                    <a:pt x="483" y="47"/>
                  </a:lnTo>
                  <a:lnTo>
                    <a:pt x="482" y="47"/>
                  </a:lnTo>
                  <a:lnTo>
                    <a:pt x="481" y="48"/>
                  </a:lnTo>
                  <a:close/>
                  <a:moveTo>
                    <a:pt x="488" y="17"/>
                  </a:moveTo>
                  <a:lnTo>
                    <a:pt x="490" y="21"/>
                  </a:lnTo>
                  <a:lnTo>
                    <a:pt x="483" y="46"/>
                  </a:lnTo>
                  <a:lnTo>
                    <a:pt x="479" y="45"/>
                  </a:lnTo>
                  <a:lnTo>
                    <a:pt x="486" y="19"/>
                  </a:lnTo>
                  <a:lnTo>
                    <a:pt x="488" y="17"/>
                  </a:lnTo>
                  <a:close/>
                  <a:moveTo>
                    <a:pt x="490" y="21"/>
                  </a:moveTo>
                  <a:lnTo>
                    <a:pt x="486" y="19"/>
                  </a:lnTo>
                  <a:lnTo>
                    <a:pt x="487" y="18"/>
                  </a:lnTo>
                  <a:lnTo>
                    <a:pt x="487" y="17"/>
                  </a:lnTo>
                  <a:lnTo>
                    <a:pt x="488" y="17"/>
                  </a:lnTo>
                  <a:lnTo>
                    <a:pt x="489" y="17"/>
                  </a:lnTo>
                  <a:lnTo>
                    <a:pt x="490" y="18"/>
                  </a:lnTo>
                  <a:lnTo>
                    <a:pt x="491" y="19"/>
                  </a:lnTo>
                  <a:lnTo>
                    <a:pt x="490" y="21"/>
                  </a:lnTo>
                  <a:close/>
                  <a:moveTo>
                    <a:pt x="393" y="39"/>
                  </a:moveTo>
                  <a:lnTo>
                    <a:pt x="391" y="35"/>
                  </a:lnTo>
                  <a:lnTo>
                    <a:pt x="391" y="34"/>
                  </a:lnTo>
                  <a:lnTo>
                    <a:pt x="396" y="32"/>
                  </a:lnTo>
                  <a:lnTo>
                    <a:pt x="402" y="30"/>
                  </a:lnTo>
                  <a:lnTo>
                    <a:pt x="408" y="29"/>
                  </a:lnTo>
                  <a:lnTo>
                    <a:pt x="414" y="26"/>
                  </a:lnTo>
                  <a:lnTo>
                    <a:pt x="419" y="25"/>
                  </a:lnTo>
                  <a:lnTo>
                    <a:pt x="425" y="24"/>
                  </a:lnTo>
                  <a:lnTo>
                    <a:pt x="431" y="23"/>
                  </a:lnTo>
                  <a:lnTo>
                    <a:pt x="436" y="22"/>
                  </a:lnTo>
                  <a:lnTo>
                    <a:pt x="443" y="21"/>
                  </a:lnTo>
                  <a:lnTo>
                    <a:pt x="449" y="19"/>
                  </a:lnTo>
                  <a:lnTo>
                    <a:pt x="455" y="19"/>
                  </a:lnTo>
                  <a:lnTo>
                    <a:pt x="462" y="18"/>
                  </a:lnTo>
                  <a:lnTo>
                    <a:pt x="474" y="18"/>
                  </a:lnTo>
                  <a:lnTo>
                    <a:pt x="488" y="17"/>
                  </a:lnTo>
                  <a:lnTo>
                    <a:pt x="489" y="22"/>
                  </a:lnTo>
                  <a:lnTo>
                    <a:pt x="474" y="23"/>
                  </a:lnTo>
                  <a:lnTo>
                    <a:pt x="462" y="23"/>
                  </a:lnTo>
                  <a:lnTo>
                    <a:pt x="456" y="24"/>
                  </a:lnTo>
                  <a:lnTo>
                    <a:pt x="449" y="24"/>
                  </a:lnTo>
                  <a:lnTo>
                    <a:pt x="443" y="25"/>
                  </a:lnTo>
                  <a:lnTo>
                    <a:pt x="438" y="26"/>
                  </a:lnTo>
                  <a:lnTo>
                    <a:pt x="432" y="27"/>
                  </a:lnTo>
                  <a:lnTo>
                    <a:pt x="426" y="29"/>
                  </a:lnTo>
                  <a:lnTo>
                    <a:pt x="420" y="30"/>
                  </a:lnTo>
                  <a:lnTo>
                    <a:pt x="415" y="31"/>
                  </a:lnTo>
                  <a:lnTo>
                    <a:pt x="410" y="33"/>
                  </a:lnTo>
                  <a:lnTo>
                    <a:pt x="404" y="34"/>
                  </a:lnTo>
                  <a:lnTo>
                    <a:pt x="399" y="37"/>
                  </a:lnTo>
                  <a:lnTo>
                    <a:pt x="393" y="39"/>
                  </a:lnTo>
                  <a:close/>
                  <a:moveTo>
                    <a:pt x="391" y="34"/>
                  </a:moveTo>
                  <a:lnTo>
                    <a:pt x="393" y="39"/>
                  </a:lnTo>
                  <a:lnTo>
                    <a:pt x="392" y="39"/>
                  </a:lnTo>
                  <a:lnTo>
                    <a:pt x="391" y="39"/>
                  </a:lnTo>
                  <a:lnTo>
                    <a:pt x="390" y="38"/>
                  </a:lnTo>
                  <a:lnTo>
                    <a:pt x="390" y="37"/>
                  </a:lnTo>
                  <a:lnTo>
                    <a:pt x="391" y="35"/>
                  </a:lnTo>
                  <a:lnTo>
                    <a:pt x="391" y="34"/>
                  </a:lnTo>
                  <a:close/>
                  <a:moveTo>
                    <a:pt x="335" y="83"/>
                  </a:moveTo>
                  <a:lnTo>
                    <a:pt x="330" y="80"/>
                  </a:lnTo>
                  <a:lnTo>
                    <a:pt x="331" y="80"/>
                  </a:lnTo>
                  <a:lnTo>
                    <a:pt x="338" y="73"/>
                  </a:lnTo>
                  <a:lnTo>
                    <a:pt x="345" y="66"/>
                  </a:lnTo>
                  <a:lnTo>
                    <a:pt x="352" y="61"/>
                  </a:lnTo>
                  <a:lnTo>
                    <a:pt x="359" y="55"/>
                  </a:lnTo>
                  <a:lnTo>
                    <a:pt x="367" y="50"/>
                  </a:lnTo>
                  <a:lnTo>
                    <a:pt x="374" y="45"/>
                  </a:lnTo>
                  <a:lnTo>
                    <a:pt x="383" y="40"/>
                  </a:lnTo>
                  <a:lnTo>
                    <a:pt x="391" y="35"/>
                  </a:lnTo>
                  <a:lnTo>
                    <a:pt x="393" y="39"/>
                  </a:lnTo>
                  <a:lnTo>
                    <a:pt x="385" y="45"/>
                  </a:lnTo>
                  <a:lnTo>
                    <a:pt x="377" y="49"/>
                  </a:lnTo>
                  <a:lnTo>
                    <a:pt x="369" y="54"/>
                  </a:lnTo>
                  <a:lnTo>
                    <a:pt x="362" y="59"/>
                  </a:lnTo>
                  <a:lnTo>
                    <a:pt x="355" y="64"/>
                  </a:lnTo>
                  <a:lnTo>
                    <a:pt x="348" y="70"/>
                  </a:lnTo>
                  <a:lnTo>
                    <a:pt x="342" y="77"/>
                  </a:lnTo>
                  <a:lnTo>
                    <a:pt x="335" y="83"/>
                  </a:lnTo>
                  <a:close/>
                  <a:moveTo>
                    <a:pt x="331" y="80"/>
                  </a:moveTo>
                  <a:lnTo>
                    <a:pt x="335" y="83"/>
                  </a:lnTo>
                  <a:lnTo>
                    <a:pt x="334" y="83"/>
                  </a:lnTo>
                  <a:lnTo>
                    <a:pt x="332" y="85"/>
                  </a:lnTo>
                  <a:lnTo>
                    <a:pt x="331" y="83"/>
                  </a:lnTo>
                  <a:lnTo>
                    <a:pt x="330" y="82"/>
                  </a:lnTo>
                  <a:lnTo>
                    <a:pt x="330" y="81"/>
                  </a:lnTo>
                  <a:lnTo>
                    <a:pt x="331" y="80"/>
                  </a:lnTo>
                  <a:close/>
                  <a:moveTo>
                    <a:pt x="308" y="114"/>
                  </a:moveTo>
                  <a:lnTo>
                    <a:pt x="307" y="111"/>
                  </a:lnTo>
                  <a:lnTo>
                    <a:pt x="330" y="80"/>
                  </a:lnTo>
                  <a:lnTo>
                    <a:pt x="335" y="83"/>
                  </a:lnTo>
                  <a:lnTo>
                    <a:pt x="312" y="113"/>
                  </a:lnTo>
                  <a:lnTo>
                    <a:pt x="308" y="114"/>
                  </a:lnTo>
                  <a:close/>
                  <a:moveTo>
                    <a:pt x="307" y="111"/>
                  </a:moveTo>
                  <a:lnTo>
                    <a:pt x="312" y="113"/>
                  </a:lnTo>
                  <a:lnTo>
                    <a:pt x="311" y="114"/>
                  </a:lnTo>
                  <a:lnTo>
                    <a:pt x="309" y="114"/>
                  </a:lnTo>
                  <a:lnTo>
                    <a:pt x="308" y="114"/>
                  </a:lnTo>
                  <a:lnTo>
                    <a:pt x="307" y="113"/>
                  </a:lnTo>
                  <a:lnTo>
                    <a:pt x="307" y="112"/>
                  </a:lnTo>
                  <a:lnTo>
                    <a:pt x="307" y="111"/>
                  </a:lnTo>
                  <a:close/>
                  <a:moveTo>
                    <a:pt x="247" y="66"/>
                  </a:moveTo>
                  <a:lnTo>
                    <a:pt x="247" y="66"/>
                  </a:lnTo>
                  <a:lnTo>
                    <a:pt x="311" y="110"/>
                  </a:lnTo>
                  <a:lnTo>
                    <a:pt x="308" y="114"/>
                  </a:lnTo>
                  <a:lnTo>
                    <a:pt x="244" y="70"/>
                  </a:lnTo>
                  <a:lnTo>
                    <a:pt x="247" y="66"/>
                  </a:lnTo>
                  <a:close/>
                  <a:moveTo>
                    <a:pt x="247" y="66"/>
                  </a:moveTo>
                  <a:lnTo>
                    <a:pt x="244" y="70"/>
                  </a:lnTo>
                  <a:lnTo>
                    <a:pt x="243" y="70"/>
                  </a:lnTo>
                  <a:lnTo>
                    <a:pt x="243" y="69"/>
                  </a:lnTo>
                  <a:lnTo>
                    <a:pt x="243" y="67"/>
                  </a:lnTo>
                  <a:lnTo>
                    <a:pt x="243" y="66"/>
                  </a:lnTo>
                  <a:lnTo>
                    <a:pt x="244" y="66"/>
                  </a:lnTo>
                  <a:lnTo>
                    <a:pt x="245" y="65"/>
                  </a:lnTo>
                  <a:lnTo>
                    <a:pt x="247" y="65"/>
                  </a:lnTo>
                  <a:lnTo>
                    <a:pt x="247" y="66"/>
                  </a:lnTo>
                  <a:close/>
                  <a:moveTo>
                    <a:pt x="77" y="5"/>
                  </a:moveTo>
                  <a:lnTo>
                    <a:pt x="75" y="1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98" y="7"/>
                  </a:lnTo>
                  <a:lnTo>
                    <a:pt x="108" y="10"/>
                  </a:lnTo>
                  <a:lnTo>
                    <a:pt x="120" y="14"/>
                  </a:lnTo>
                  <a:lnTo>
                    <a:pt x="130" y="18"/>
                  </a:lnTo>
                  <a:lnTo>
                    <a:pt x="140" y="22"/>
                  </a:lnTo>
                  <a:lnTo>
                    <a:pt x="152" y="25"/>
                  </a:lnTo>
                  <a:lnTo>
                    <a:pt x="162" y="30"/>
                  </a:lnTo>
                  <a:lnTo>
                    <a:pt x="172" y="34"/>
                  </a:lnTo>
                  <a:lnTo>
                    <a:pt x="183" y="38"/>
                  </a:lnTo>
                  <a:lnTo>
                    <a:pt x="194" y="42"/>
                  </a:lnTo>
                  <a:lnTo>
                    <a:pt x="204" y="47"/>
                  </a:lnTo>
                  <a:lnTo>
                    <a:pt x="215" y="51"/>
                  </a:lnTo>
                  <a:lnTo>
                    <a:pt x="226" y="56"/>
                  </a:lnTo>
                  <a:lnTo>
                    <a:pt x="236" y="61"/>
                  </a:lnTo>
                  <a:lnTo>
                    <a:pt x="247" y="66"/>
                  </a:lnTo>
                  <a:lnTo>
                    <a:pt x="244" y="70"/>
                  </a:lnTo>
                  <a:lnTo>
                    <a:pt x="234" y="65"/>
                  </a:lnTo>
                  <a:lnTo>
                    <a:pt x="224" y="61"/>
                  </a:lnTo>
                  <a:lnTo>
                    <a:pt x="213" y="56"/>
                  </a:lnTo>
                  <a:lnTo>
                    <a:pt x="202" y="51"/>
                  </a:lnTo>
                  <a:lnTo>
                    <a:pt x="192" y="47"/>
                  </a:lnTo>
                  <a:lnTo>
                    <a:pt x="181" y="42"/>
                  </a:lnTo>
                  <a:lnTo>
                    <a:pt x="171" y="38"/>
                  </a:lnTo>
                  <a:lnTo>
                    <a:pt x="160" y="34"/>
                  </a:lnTo>
                  <a:lnTo>
                    <a:pt x="149" y="30"/>
                  </a:lnTo>
                  <a:lnTo>
                    <a:pt x="139" y="26"/>
                  </a:lnTo>
                  <a:lnTo>
                    <a:pt x="129" y="23"/>
                  </a:lnTo>
                  <a:lnTo>
                    <a:pt x="117" y="18"/>
                  </a:lnTo>
                  <a:lnTo>
                    <a:pt x="107" y="15"/>
                  </a:lnTo>
                  <a:lnTo>
                    <a:pt x="97" y="11"/>
                  </a:lnTo>
                  <a:lnTo>
                    <a:pt x="86" y="8"/>
                  </a:lnTo>
                  <a:lnTo>
                    <a:pt x="75" y="5"/>
                  </a:lnTo>
                  <a:lnTo>
                    <a:pt x="77" y="5"/>
                  </a:lnTo>
                  <a:close/>
                  <a:moveTo>
                    <a:pt x="76" y="0"/>
                  </a:moveTo>
                  <a:lnTo>
                    <a:pt x="75" y="5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6" y="0"/>
                  </a:lnTo>
                  <a:close/>
                  <a:moveTo>
                    <a:pt x="2" y="56"/>
                  </a:moveTo>
                  <a:lnTo>
                    <a:pt x="1" y="51"/>
                  </a:lnTo>
                  <a:lnTo>
                    <a:pt x="75" y="1"/>
                  </a:lnTo>
                  <a:lnTo>
                    <a:pt x="77" y="5"/>
                  </a:lnTo>
                  <a:lnTo>
                    <a:pt x="3" y="55"/>
                  </a:lnTo>
                  <a:lnTo>
                    <a:pt x="2" y="56"/>
                  </a:lnTo>
                  <a:close/>
                  <a:moveTo>
                    <a:pt x="1" y="51"/>
                  </a:moveTo>
                  <a:lnTo>
                    <a:pt x="3" y="55"/>
                  </a:lnTo>
                  <a:lnTo>
                    <a:pt x="2" y="56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1"/>
                  </a:lnTo>
                  <a:close/>
                  <a:moveTo>
                    <a:pt x="75" y="53"/>
                  </a:moveTo>
                  <a:lnTo>
                    <a:pt x="73" y="54"/>
                  </a:lnTo>
                  <a:lnTo>
                    <a:pt x="2" y="56"/>
                  </a:lnTo>
                  <a:lnTo>
                    <a:pt x="2" y="50"/>
                  </a:lnTo>
                  <a:lnTo>
                    <a:pt x="73" y="49"/>
                  </a:lnTo>
                  <a:lnTo>
                    <a:pt x="75" y="53"/>
                  </a:lnTo>
                  <a:close/>
                  <a:moveTo>
                    <a:pt x="73" y="54"/>
                  </a:moveTo>
                  <a:lnTo>
                    <a:pt x="73" y="49"/>
                  </a:lnTo>
                  <a:lnTo>
                    <a:pt x="74" y="49"/>
                  </a:lnTo>
                  <a:lnTo>
                    <a:pt x="75" y="50"/>
                  </a:lnTo>
                  <a:lnTo>
                    <a:pt x="75" y="51"/>
                  </a:lnTo>
                  <a:lnTo>
                    <a:pt x="75" y="53"/>
                  </a:lnTo>
                  <a:lnTo>
                    <a:pt x="74" y="53"/>
                  </a:lnTo>
                  <a:lnTo>
                    <a:pt x="73" y="54"/>
                  </a:lnTo>
                  <a:close/>
                  <a:moveTo>
                    <a:pt x="36" y="104"/>
                  </a:moveTo>
                  <a:lnTo>
                    <a:pt x="34" y="100"/>
                  </a:lnTo>
                  <a:lnTo>
                    <a:pt x="70" y="49"/>
                  </a:lnTo>
                  <a:lnTo>
                    <a:pt x="75" y="53"/>
                  </a:lnTo>
                  <a:lnTo>
                    <a:pt x="37" y="103"/>
                  </a:lnTo>
                  <a:lnTo>
                    <a:pt x="36" y="104"/>
                  </a:lnTo>
                  <a:close/>
                  <a:moveTo>
                    <a:pt x="34" y="100"/>
                  </a:moveTo>
                  <a:lnTo>
                    <a:pt x="37" y="103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5" y="104"/>
                  </a:lnTo>
                  <a:lnTo>
                    <a:pt x="34" y="103"/>
                  </a:lnTo>
                  <a:lnTo>
                    <a:pt x="33" y="103"/>
                  </a:lnTo>
                  <a:lnTo>
                    <a:pt x="33" y="102"/>
                  </a:lnTo>
                  <a:lnTo>
                    <a:pt x="33" y="101"/>
                  </a:lnTo>
                  <a:lnTo>
                    <a:pt x="34" y="100"/>
                  </a:lnTo>
                  <a:close/>
                  <a:moveTo>
                    <a:pt x="154" y="65"/>
                  </a:moveTo>
                  <a:lnTo>
                    <a:pt x="154" y="65"/>
                  </a:lnTo>
                  <a:lnTo>
                    <a:pt x="36" y="104"/>
                  </a:lnTo>
                  <a:lnTo>
                    <a:pt x="35" y="100"/>
                  </a:lnTo>
                  <a:lnTo>
                    <a:pt x="152" y="61"/>
                  </a:lnTo>
                  <a:lnTo>
                    <a:pt x="154" y="65"/>
                  </a:lnTo>
                  <a:close/>
                  <a:moveTo>
                    <a:pt x="154" y="65"/>
                  </a:moveTo>
                  <a:lnTo>
                    <a:pt x="152" y="61"/>
                  </a:lnTo>
                  <a:lnTo>
                    <a:pt x="153" y="61"/>
                  </a:lnTo>
                  <a:lnTo>
                    <a:pt x="154" y="61"/>
                  </a:lnTo>
                  <a:lnTo>
                    <a:pt x="154" y="62"/>
                  </a:lnTo>
                  <a:lnTo>
                    <a:pt x="155" y="63"/>
                  </a:lnTo>
                  <a:lnTo>
                    <a:pt x="155" y="64"/>
                  </a:lnTo>
                  <a:lnTo>
                    <a:pt x="154" y="65"/>
                  </a:lnTo>
                  <a:close/>
                  <a:moveTo>
                    <a:pt x="78" y="154"/>
                  </a:moveTo>
                  <a:lnTo>
                    <a:pt x="75" y="151"/>
                  </a:lnTo>
                  <a:lnTo>
                    <a:pt x="151" y="62"/>
                  </a:lnTo>
                  <a:lnTo>
                    <a:pt x="154" y="65"/>
                  </a:lnTo>
                  <a:lnTo>
                    <a:pt x="78" y="153"/>
                  </a:lnTo>
                  <a:lnTo>
                    <a:pt x="78" y="154"/>
                  </a:lnTo>
                  <a:close/>
                  <a:moveTo>
                    <a:pt x="75" y="151"/>
                  </a:moveTo>
                  <a:lnTo>
                    <a:pt x="78" y="153"/>
                  </a:lnTo>
                  <a:lnTo>
                    <a:pt x="78" y="154"/>
                  </a:lnTo>
                  <a:lnTo>
                    <a:pt x="77" y="154"/>
                  </a:lnTo>
                  <a:lnTo>
                    <a:pt x="76" y="154"/>
                  </a:lnTo>
                  <a:lnTo>
                    <a:pt x="75" y="154"/>
                  </a:lnTo>
                  <a:lnTo>
                    <a:pt x="75" y="153"/>
                  </a:lnTo>
                  <a:lnTo>
                    <a:pt x="75" y="152"/>
                  </a:lnTo>
                  <a:lnTo>
                    <a:pt x="75" y="151"/>
                  </a:lnTo>
                  <a:close/>
                  <a:moveTo>
                    <a:pt x="228" y="82"/>
                  </a:moveTo>
                  <a:lnTo>
                    <a:pt x="228" y="87"/>
                  </a:lnTo>
                  <a:lnTo>
                    <a:pt x="78" y="154"/>
                  </a:lnTo>
                  <a:lnTo>
                    <a:pt x="76" y="150"/>
                  </a:lnTo>
                  <a:lnTo>
                    <a:pt x="226" y="82"/>
                  </a:lnTo>
                  <a:lnTo>
                    <a:pt x="228" y="82"/>
                  </a:lnTo>
                  <a:close/>
                  <a:moveTo>
                    <a:pt x="228" y="87"/>
                  </a:moveTo>
                  <a:lnTo>
                    <a:pt x="226" y="82"/>
                  </a:lnTo>
                  <a:lnTo>
                    <a:pt x="227" y="82"/>
                  </a:lnTo>
                  <a:lnTo>
                    <a:pt x="228" y="82"/>
                  </a:lnTo>
                  <a:lnTo>
                    <a:pt x="229" y="83"/>
                  </a:lnTo>
                  <a:lnTo>
                    <a:pt x="229" y="85"/>
                  </a:lnTo>
                  <a:lnTo>
                    <a:pt x="228" y="86"/>
                  </a:lnTo>
                  <a:lnTo>
                    <a:pt x="228" y="87"/>
                  </a:lnTo>
                  <a:close/>
                  <a:moveTo>
                    <a:pt x="273" y="105"/>
                  </a:moveTo>
                  <a:lnTo>
                    <a:pt x="271" y="110"/>
                  </a:lnTo>
                  <a:lnTo>
                    <a:pt x="226" y="86"/>
                  </a:lnTo>
                  <a:lnTo>
                    <a:pt x="228" y="82"/>
                  </a:lnTo>
                  <a:lnTo>
                    <a:pt x="272" y="105"/>
                  </a:lnTo>
                  <a:lnTo>
                    <a:pt x="273" y="105"/>
                  </a:lnTo>
                  <a:close/>
                  <a:moveTo>
                    <a:pt x="271" y="110"/>
                  </a:moveTo>
                  <a:lnTo>
                    <a:pt x="272" y="105"/>
                  </a:lnTo>
                  <a:lnTo>
                    <a:pt x="273" y="106"/>
                  </a:lnTo>
                  <a:lnTo>
                    <a:pt x="274" y="106"/>
                  </a:lnTo>
                  <a:lnTo>
                    <a:pt x="274" y="108"/>
                  </a:lnTo>
                  <a:lnTo>
                    <a:pt x="273" y="109"/>
                  </a:lnTo>
                  <a:lnTo>
                    <a:pt x="273" y="110"/>
                  </a:lnTo>
                  <a:lnTo>
                    <a:pt x="272" y="110"/>
                  </a:lnTo>
                  <a:lnTo>
                    <a:pt x="271" y="110"/>
                  </a:lnTo>
                  <a:close/>
                  <a:moveTo>
                    <a:pt x="313" y="138"/>
                  </a:moveTo>
                  <a:lnTo>
                    <a:pt x="309" y="141"/>
                  </a:lnTo>
                  <a:lnTo>
                    <a:pt x="269" y="110"/>
                  </a:lnTo>
                  <a:lnTo>
                    <a:pt x="273" y="105"/>
                  </a:lnTo>
                  <a:lnTo>
                    <a:pt x="312" y="137"/>
                  </a:lnTo>
                  <a:lnTo>
                    <a:pt x="313" y="138"/>
                  </a:lnTo>
                  <a:close/>
                  <a:moveTo>
                    <a:pt x="309" y="141"/>
                  </a:moveTo>
                  <a:lnTo>
                    <a:pt x="312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3" y="140"/>
                  </a:lnTo>
                  <a:lnTo>
                    <a:pt x="313" y="141"/>
                  </a:lnTo>
                  <a:lnTo>
                    <a:pt x="312" y="141"/>
                  </a:lnTo>
                  <a:lnTo>
                    <a:pt x="311" y="141"/>
                  </a:lnTo>
                  <a:lnTo>
                    <a:pt x="309" y="141"/>
                  </a:lnTo>
                  <a:close/>
                  <a:moveTo>
                    <a:pt x="328" y="178"/>
                  </a:moveTo>
                  <a:lnTo>
                    <a:pt x="325" y="177"/>
                  </a:lnTo>
                  <a:lnTo>
                    <a:pt x="308" y="140"/>
                  </a:lnTo>
                  <a:lnTo>
                    <a:pt x="313" y="138"/>
                  </a:lnTo>
                  <a:lnTo>
                    <a:pt x="330" y="175"/>
                  </a:lnTo>
                  <a:lnTo>
                    <a:pt x="328" y="178"/>
                  </a:lnTo>
                  <a:close/>
                  <a:moveTo>
                    <a:pt x="325" y="177"/>
                  </a:moveTo>
                  <a:lnTo>
                    <a:pt x="330" y="175"/>
                  </a:lnTo>
                  <a:lnTo>
                    <a:pt x="330" y="176"/>
                  </a:lnTo>
                  <a:lnTo>
                    <a:pt x="330" y="177"/>
                  </a:lnTo>
                  <a:lnTo>
                    <a:pt x="329" y="178"/>
                  </a:lnTo>
                  <a:lnTo>
                    <a:pt x="328" y="178"/>
                  </a:lnTo>
                  <a:lnTo>
                    <a:pt x="327" y="178"/>
                  </a:lnTo>
                  <a:lnTo>
                    <a:pt x="325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6"/>
            <p:cNvSpPr>
              <a:spLocks noChangeArrowheads="1"/>
            </p:cNvSpPr>
            <p:nvPr/>
          </p:nvSpPr>
          <p:spPr bwMode="auto">
            <a:xfrm>
              <a:off x="96" y="256"/>
              <a:ext cx="45" cy="28"/>
            </a:xfrm>
            <a:custGeom>
              <a:avLst/>
              <a:gdLst>
                <a:gd name="T0" fmla="*/ 0 w 57"/>
                <a:gd name="T1" fmla="*/ 13 h 35"/>
                <a:gd name="T2" fmla="*/ 21 w 57"/>
                <a:gd name="T3" fmla="*/ 0 h 35"/>
                <a:gd name="T4" fmla="*/ 22 w 57"/>
                <a:gd name="T5" fmla="*/ 2 h 35"/>
                <a:gd name="T6" fmla="*/ 2 w 57"/>
                <a:gd name="T7" fmla="*/ 14 h 35"/>
                <a:gd name="T8" fmla="*/ 0 w 57"/>
                <a:gd name="T9" fmla="*/ 13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5"/>
                <a:gd name="T17" fmla="*/ 57 w 5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5">
                  <a:moveTo>
                    <a:pt x="0" y="31"/>
                  </a:moveTo>
                  <a:lnTo>
                    <a:pt x="54" y="0"/>
                  </a:lnTo>
                  <a:lnTo>
                    <a:pt x="57" y="4"/>
                  </a:lnTo>
                  <a:lnTo>
                    <a:pt x="2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27"/>
            <p:cNvSpPr>
              <a:spLocks noChangeArrowheads="1"/>
            </p:cNvSpPr>
            <p:nvPr/>
          </p:nvSpPr>
          <p:spPr bwMode="auto">
            <a:xfrm>
              <a:off x="158" y="279"/>
              <a:ext cx="40" cy="14"/>
            </a:xfrm>
            <a:custGeom>
              <a:avLst/>
              <a:gdLst>
                <a:gd name="T0" fmla="*/ 0 w 51"/>
                <a:gd name="T1" fmla="*/ 5 h 18"/>
                <a:gd name="T2" fmla="*/ 19 w 51"/>
                <a:gd name="T3" fmla="*/ 0 h 18"/>
                <a:gd name="T4" fmla="*/ 19 w 51"/>
                <a:gd name="T5" fmla="*/ 2 h 18"/>
                <a:gd name="T6" fmla="*/ 1 w 51"/>
                <a:gd name="T7" fmla="*/ 7 h 18"/>
                <a:gd name="T8" fmla="*/ 0 w 51"/>
                <a:gd name="T9" fmla="*/ 5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8"/>
                <a:gd name="T17" fmla="*/ 51 w 5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8">
                  <a:moveTo>
                    <a:pt x="0" y="14"/>
                  </a:moveTo>
                  <a:lnTo>
                    <a:pt x="50" y="0"/>
                  </a:lnTo>
                  <a:lnTo>
                    <a:pt x="51" y="4"/>
                  </a:lnTo>
                  <a:lnTo>
                    <a:pt x="1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28"/>
            <p:cNvSpPr>
              <a:spLocks noChangeArrowheads="1"/>
            </p:cNvSpPr>
            <p:nvPr/>
          </p:nvSpPr>
          <p:spPr bwMode="auto">
            <a:xfrm>
              <a:off x="196" y="217"/>
              <a:ext cx="62" cy="44"/>
            </a:xfrm>
            <a:custGeom>
              <a:avLst/>
              <a:gdLst>
                <a:gd name="T0" fmla="*/ 30 w 79"/>
                <a:gd name="T1" fmla="*/ 19 h 56"/>
                <a:gd name="T2" fmla="*/ 27 w 79"/>
                <a:gd name="T3" fmla="*/ 22 h 56"/>
                <a:gd name="T4" fmla="*/ 26 w 79"/>
                <a:gd name="T5" fmla="*/ 19 h 56"/>
                <a:gd name="T6" fmla="*/ 24 w 79"/>
                <a:gd name="T7" fmla="*/ 19 h 56"/>
                <a:gd name="T8" fmla="*/ 21 w 79"/>
                <a:gd name="T9" fmla="*/ 17 h 56"/>
                <a:gd name="T10" fmla="*/ 20 w 79"/>
                <a:gd name="T11" fmla="*/ 15 h 56"/>
                <a:gd name="T12" fmla="*/ 18 w 79"/>
                <a:gd name="T13" fmla="*/ 14 h 56"/>
                <a:gd name="T14" fmla="*/ 16 w 79"/>
                <a:gd name="T15" fmla="*/ 13 h 56"/>
                <a:gd name="T16" fmla="*/ 13 w 79"/>
                <a:gd name="T17" fmla="*/ 11 h 56"/>
                <a:gd name="T18" fmla="*/ 13 w 79"/>
                <a:gd name="T19" fmla="*/ 10 h 56"/>
                <a:gd name="T20" fmla="*/ 8 w 79"/>
                <a:gd name="T21" fmla="*/ 7 h 56"/>
                <a:gd name="T22" fmla="*/ 4 w 79"/>
                <a:gd name="T23" fmla="*/ 6 h 56"/>
                <a:gd name="T24" fmla="*/ 3 w 79"/>
                <a:gd name="T25" fmla="*/ 5 h 56"/>
                <a:gd name="T26" fmla="*/ 2 w 79"/>
                <a:gd name="T27" fmla="*/ 5 h 56"/>
                <a:gd name="T28" fmla="*/ 2 w 79"/>
                <a:gd name="T29" fmla="*/ 4 h 56"/>
                <a:gd name="T30" fmla="*/ 0 w 79"/>
                <a:gd name="T31" fmla="*/ 4 h 56"/>
                <a:gd name="T32" fmla="*/ 2 w 79"/>
                <a:gd name="T33" fmla="*/ 0 h 56"/>
                <a:gd name="T34" fmla="*/ 2 w 79"/>
                <a:gd name="T35" fmla="*/ 1 h 56"/>
                <a:gd name="T36" fmla="*/ 3 w 79"/>
                <a:gd name="T37" fmla="*/ 2 h 56"/>
                <a:gd name="T38" fmla="*/ 4 w 79"/>
                <a:gd name="T39" fmla="*/ 2 h 56"/>
                <a:gd name="T40" fmla="*/ 6 w 79"/>
                <a:gd name="T41" fmla="*/ 3 h 56"/>
                <a:gd name="T42" fmla="*/ 10 w 79"/>
                <a:gd name="T43" fmla="*/ 5 h 56"/>
                <a:gd name="T44" fmla="*/ 13 w 79"/>
                <a:gd name="T45" fmla="*/ 7 h 56"/>
                <a:gd name="T46" fmla="*/ 16 w 79"/>
                <a:gd name="T47" fmla="*/ 8 h 56"/>
                <a:gd name="T48" fmla="*/ 18 w 79"/>
                <a:gd name="T49" fmla="*/ 10 h 56"/>
                <a:gd name="T50" fmla="*/ 20 w 79"/>
                <a:gd name="T51" fmla="*/ 11 h 56"/>
                <a:gd name="T52" fmla="*/ 22 w 79"/>
                <a:gd name="T53" fmla="*/ 13 h 56"/>
                <a:gd name="T54" fmla="*/ 24 w 79"/>
                <a:gd name="T55" fmla="*/ 14 h 56"/>
                <a:gd name="T56" fmla="*/ 26 w 79"/>
                <a:gd name="T57" fmla="*/ 15 h 56"/>
                <a:gd name="T58" fmla="*/ 28 w 79"/>
                <a:gd name="T59" fmla="*/ 17 h 56"/>
                <a:gd name="T60" fmla="*/ 30 w 79"/>
                <a:gd name="T61" fmla="*/ 19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"/>
                <a:gd name="T94" fmla="*/ 0 h 56"/>
                <a:gd name="T95" fmla="*/ 79 w 79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" h="56">
                  <a:moveTo>
                    <a:pt x="79" y="48"/>
                  </a:moveTo>
                  <a:lnTo>
                    <a:pt x="73" y="56"/>
                  </a:lnTo>
                  <a:lnTo>
                    <a:pt x="67" y="51"/>
                  </a:lnTo>
                  <a:lnTo>
                    <a:pt x="63" y="48"/>
                  </a:lnTo>
                  <a:lnTo>
                    <a:pt x="57" y="43"/>
                  </a:lnTo>
                  <a:lnTo>
                    <a:pt x="52" y="40"/>
                  </a:lnTo>
                  <a:lnTo>
                    <a:pt x="47" y="37"/>
                  </a:lnTo>
                  <a:lnTo>
                    <a:pt x="42" y="33"/>
                  </a:lnTo>
                  <a:lnTo>
                    <a:pt x="36" y="29"/>
                  </a:lnTo>
                  <a:lnTo>
                    <a:pt x="32" y="26"/>
                  </a:lnTo>
                  <a:lnTo>
                    <a:pt x="22" y="19"/>
                  </a:lnTo>
                  <a:lnTo>
                    <a:pt x="12" y="15"/>
                  </a:lnTo>
                  <a:lnTo>
                    <a:pt x="9" y="13"/>
                  </a:lnTo>
                  <a:lnTo>
                    <a:pt x="6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7" y="7"/>
                  </a:lnTo>
                  <a:lnTo>
                    <a:pt x="26" y="11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7" y="25"/>
                  </a:lnTo>
                  <a:lnTo>
                    <a:pt x="52" y="29"/>
                  </a:lnTo>
                  <a:lnTo>
                    <a:pt x="58" y="32"/>
                  </a:lnTo>
                  <a:lnTo>
                    <a:pt x="63" y="37"/>
                  </a:lnTo>
                  <a:lnTo>
                    <a:pt x="68" y="40"/>
                  </a:lnTo>
                  <a:lnTo>
                    <a:pt x="74" y="45"/>
                  </a:lnTo>
                  <a:lnTo>
                    <a:pt x="79" y="48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Freeform 29"/>
            <p:cNvSpPr>
              <a:spLocks noChangeArrowheads="1"/>
            </p:cNvSpPr>
            <p:nvPr/>
          </p:nvSpPr>
          <p:spPr bwMode="auto">
            <a:xfrm>
              <a:off x="55" y="361"/>
              <a:ext cx="332" cy="89"/>
            </a:xfrm>
            <a:custGeom>
              <a:avLst/>
              <a:gdLst>
                <a:gd name="T0" fmla="*/ 0 w 427"/>
                <a:gd name="T1" fmla="*/ 9 h 114"/>
                <a:gd name="T2" fmla="*/ 11 w 427"/>
                <a:gd name="T3" fmla="*/ 7 h 114"/>
                <a:gd name="T4" fmla="*/ 22 w 427"/>
                <a:gd name="T5" fmla="*/ 5 h 114"/>
                <a:gd name="T6" fmla="*/ 32 w 427"/>
                <a:gd name="T7" fmla="*/ 3 h 114"/>
                <a:gd name="T8" fmla="*/ 43 w 427"/>
                <a:gd name="T9" fmla="*/ 2 h 114"/>
                <a:gd name="T10" fmla="*/ 53 w 427"/>
                <a:gd name="T11" fmla="*/ 2 h 114"/>
                <a:gd name="T12" fmla="*/ 63 w 427"/>
                <a:gd name="T13" fmla="*/ 1 h 114"/>
                <a:gd name="T14" fmla="*/ 73 w 427"/>
                <a:gd name="T15" fmla="*/ 0 h 114"/>
                <a:gd name="T16" fmla="*/ 83 w 427"/>
                <a:gd name="T17" fmla="*/ 0 h 114"/>
                <a:gd name="T18" fmla="*/ 93 w 427"/>
                <a:gd name="T19" fmla="*/ 1 h 114"/>
                <a:gd name="T20" fmla="*/ 102 w 427"/>
                <a:gd name="T21" fmla="*/ 2 h 114"/>
                <a:gd name="T22" fmla="*/ 110 w 427"/>
                <a:gd name="T23" fmla="*/ 2 h 114"/>
                <a:gd name="T24" fmla="*/ 121 w 427"/>
                <a:gd name="T25" fmla="*/ 4 h 114"/>
                <a:gd name="T26" fmla="*/ 130 w 427"/>
                <a:gd name="T27" fmla="*/ 5 h 114"/>
                <a:gd name="T28" fmla="*/ 138 w 427"/>
                <a:gd name="T29" fmla="*/ 7 h 114"/>
                <a:gd name="T30" fmla="*/ 147 w 427"/>
                <a:gd name="T31" fmla="*/ 9 h 114"/>
                <a:gd name="T32" fmla="*/ 156 w 427"/>
                <a:gd name="T33" fmla="*/ 12 h 114"/>
                <a:gd name="T34" fmla="*/ 137 w 427"/>
                <a:gd name="T35" fmla="*/ 42 h 114"/>
                <a:gd name="T36" fmla="*/ 121 w 427"/>
                <a:gd name="T37" fmla="*/ 40 h 114"/>
                <a:gd name="T38" fmla="*/ 105 w 427"/>
                <a:gd name="T39" fmla="*/ 37 h 114"/>
                <a:gd name="T40" fmla="*/ 97 w 427"/>
                <a:gd name="T41" fmla="*/ 37 h 114"/>
                <a:gd name="T42" fmla="*/ 89 w 427"/>
                <a:gd name="T43" fmla="*/ 35 h 114"/>
                <a:gd name="T44" fmla="*/ 82 w 427"/>
                <a:gd name="T45" fmla="*/ 35 h 114"/>
                <a:gd name="T46" fmla="*/ 74 w 427"/>
                <a:gd name="T47" fmla="*/ 35 h 114"/>
                <a:gd name="T48" fmla="*/ 67 w 427"/>
                <a:gd name="T49" fmla="*/ 35 h 114"/>
                <a:gd name="T50" fmla="*/ 58 w 427"/>
                <a:gd name="T51" fmla="*/ 35 h 114"/>
                <a:gd name="T52" fmla="*/ 51 w 427"/>
                <a:gd name="T53" fmla="*/ 37 h 114"/>
                <a:gd name="T54" fmla="*/ 44 w 427"/>
                <a:gd name="T55" fmla="*/ 37 h 114"/>
                <a:gd name="T56" fmla="*/ 36 w 427"/>
                <a:gd name="T57" fmla="*/ 37 h 114"/>
                <a:gd name="T58" fmla="*/ 29 w 427"/>
                <a:gd name="T59" fmla="*/ 40 h 114"/>
                <a:gd name="T60" fmla="*/ 20 w 427"/>
                <a:gd name="T61" fmla="*/ 41 h 114"/>
                <a:gd name="T62" fmla="*/ 14 w 427"/>
                <a:gd name="T63" fmla="*/ 42 h 114"/>
                <a:gd name="T64" fmla="*/ 0 w 427"/>
                <a:gd name="T65" fmla="*/ 9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114"/>
                <a:gd name="T101" fmla="*/ 427 w 427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114">
                  <a:moveTo>
                    <a:pt x="0" y="25"/>
                  </a:moveTo>
                  <a:lnTo>
                    <a:pt x="30" y="19"/>
                  </a:lnTo>
                  <a:lnTo>
                    <a:pt x="59" y="13"/>
                  </a:lnTo>
                  <a:lnTo>
                    <a:pt x="88" y="8"/>
                  </a:lnTo>
                  <a:lnTo>
                    <a:pt x="117" y="5"/>
                  </a:lnTo>
                  <a:lnTo>
                    <a:pt x="144" y="3"/>
                  </a:lnTo>
                  <a:lnTo>
                    <a:pt x="172" y="1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53" y="1"/>
                  </a:lnTo>
                  <a:lnTo>
                    <a:pt x="278" y="4"/>
                  </a:lnTo>
                  <a:lnTo>
                    <a:pt x="304" y="7"/>
                  </a:lnTo>
                  <a:lnTo>
                    <a:pt x="329" y="11"/>
                  </a:lnTo>
                  <a:lnTo>
                    <a:pt x="355" y="15"/>
                  </a:lnTo>
                  <a:lnTo>
                    <a:pt x="379" y="21"/>
                  </a:lnTo>
                  <a:lnTo>
                    <a:pt x="403" y="27"/>
                  </a:lnTo>
                  <a:lnTo>
                    <a:pt x="427" y="33"/>
                  </a:lnTo>
                  <a:lnTo>
                    <a:pt x="375" y="114"/>
                  </a:lnTo>
                  <a:lnTo>
                    <a:pt x="332" y="106"/>
                  </a:lnTo>
                  <a:lnTo>
                    <a:pt x="288" y="100"/>
                  </a:lnTo>
                  <a:lnTo>
                    <a:pt x="266" y="98"/>
                  </a:lnTo>
                  <a:lnTo>
                    <a:pt x="245" y="95"/>
                  </a:lnTo>
                  <a:lnTo>
                    <a:pt x="223" y="95"/>
                  </a:lnTo>
                  <a:lnTo>
                    <a:pt x="202" y="94"/>
                  </a:lnTo>
                  <a:lnTo>
                    <a:pt x="181" y="95"/>
                  </a:lnTo>
                  <a:lnTo>
                    <a:pt x="160" y="95"/>
                  </a:lnTo>
                  <a:lnTo>
                    <a:pt x="140" y="98"/>
                  </a:lnTo>
                  <a:lnTo>
                    <a:pt x="119" y="100"/>
                  </a:lnTo>
                  <a:lnTo>
                    <a:pt x="98" y="102"/>
                  </a:lnTo>
                  <a:lnTo>
                    <a:pt x="78" y="106"/>
                  </a:lnTo>
                  <a:lnTo>
                    <a:pt x="57" y="109"/>
                  </a:lnTo>
                  <a:lnTo>
                    <a:pt x="37" y="1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7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30"/>
            <p:cNvSpPr>
              <a:spLocks noChangeArrowheads="1"/>
            </p:cNvSpPr>
            <p:nvPr/>
          </p:nvSpPr>
          <p:spPr bwMode="auto">
            <a:xfrm>
              <a:off x="55" y="361"/>
              <a:ext cx="332" cy="89"/>
            </a:xfrm>
            <a:custGeom>
              <a:avLst/>
              <a:gdLst>
                <a:gd name="T0" fmla="*/ 0 w 427"/>
                <a:gd name="T1" fmla="*/ 9 h 114"/>
                <a:gd name="T2" fmla="*/ 11 w 427"/>
                <a:gd name="T3" fmla="*/ 7 h 114"/>
                <a:gd name="T4" fmla="*/ 22 w 427"/>
                <a:gd name="T5" fmla="*/ 5 h 114"/>
                <a:gd name="T6" fmla="*/ 32 w 427"/>
                <a:gd name="T7" fmla="*/ 3 h 114"/>
                <a:gd name="T8" fmla="*/ 43 w 427"/>
                <a:gd name="T9" fmla="*/ 2 h 114"/>
                <a:gd name="T10" fmla="*/ 53 w 427"/>
                <a:gd name="T11" fmla="*/ 2 h 114"/>
                <a:gd name="T12" fmla="*/ 63 w 427"/>
                <a:gd name="T13" fmla="*/ 1 h 114"/>
                <a:gd name="T14" fmla="*/ 73 w 427"/>
                <a:gd name="T15" fmla="*/ 0 h 114"/>
                <a:gd name="T16" fmla="*/ 83 w 427"/>
                <a:gd name="T17" fmla="*/ 0 h 114"/>
                <a:gd name="T18" fmla="*/ 93 w 427"/>
                <a:gd name="T19" fmla="*/ 1 h 114"/>
                <a:gd name="T20" fmla="*/ 102 w 427"/>
                <a:gd name="T21" fmla="*/ 2 h 114"/>
                <a:gd name="T22" fmla="*/ 110 w 427"/>
                <a:gd name="T23" fmla="*/ 2 h 114"/>
                <a:gd name="T24" fmla="*/ 121 w 427"/>
                <a:gd name="T25" fmla="*/ 4 h 114"/>
                <a:gd name="T26" fmla="*/ 130 w 427"/>
                <a:gd name="T27" fmla="*/ 5 h 114"/>
                <a:gd name="T28" fmla="*/ 138 w 427"/>
                <a:gd name="T29" fmla="*/ 7 h 114"/>
                <a:gd name="T30" fmla="*/ 147 w 427"/>
                <a:gd name="T31" fmla="*/ 9 h 114"/>
                <a:gd name="T32" fmla="*/ 156 w 427"/>
                <a:gd name="T33" fmla="*/ 12 h 114"/>
                <a:gd name="T34" fmla="*/ 137 w 427"/>
                <a:gd name="T35" fmla="*/ 42 h 114"/>
                <a:gd name="T36" fmla="*/ 121 w 427"/>
                <a:gd name="T37" fmla="*/ 40 h 114"/>
                <a:gd name="T38" fmla="*/ 105 w 427"/>
                <a:gd name="T39" fmla="*/ 37 h 114"/>
                <a:gd name="T40" fmla="*/ 97 w 427"/>
                <a:gd name="T41" fmla="*/ 37 h 114"/>
                <a:gd name="T42" fmla="*/ 89 w 427"/>
                <a:gd name="T43" fmla="*/ 35 h 114"/>
                <a:gd name="T44" fmla="*/ 82 w 427"/>
                <a:gd name="T45" fmla="*/ 35 h 114"/>
                <a:gd name="T46" fmla="*/ 74 w 427"/>
                <a:gd name="T47" fmla="*/ 35 h 114"/>
                <a:gd name="T48" fmla="*/ 67 w 427"/>
                <a:gd name="T49" fmla="*/ 35 h 114"/>
                <a:gd name="T50" fmla="*/ 58 w 427"/>
                <a:gd name="T51" fmla="*/ 35 h 114"/>
                <a:gd name="T52" fmla="*/ 51 w 427"/>
                <a:gd name="T53" fmla="*/ 37 h 114"/>
                <a:gd name="T54" fmla="*/ 44 w 427"/>
                <a:gd name="T55" fmla="*/ 37 h 114"/>
                <a:gd name="T56" fmla="*/ 36 w 427"/>
                <a:gd name="T57" fmla="*/ 37 h 114"/>
                <a:gd name="T58" fmla="*/ 29 w 427"/>
                <a:gd name="T59" fmla="*/ 40 h 114"/>
                <a:gd name="T60" fmla="*/ 20 w 427"/>
                <a:gd name="T61" fmla="*/ 41 h 114"/>
                <a:gd name="T62" fmla="*/ 14 w 427"/>
                <a:gd name="T63" fmla="*/ 42 h 114"/>
                <a:gd name="T64" fmla="*/ 0 w 427"/>
                <a:gd name="T65" fmla="*/ 9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114"/>
                <a:gd name="T101" fmla="*/ 427 w 427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114">
                  <a:moveTo>
                    <a:pt x="0" y="25"/>
                  </a:moveTo>
                  <a:lnTo>
                    <a:pt x="30" y="19"/>
                  </a:lnTo>
                  <a:lnTo>
                    <a:pt x="59" y="13"/>
                  </a:lnTo>
                  <a:lnTo>
                    <a:pt x="88" y="8"/>
                  </a:lnTo>
                  <a:lnTo>
                    <a:pt x="117" y="5"/>
                  </a:lnTo>
                  <a:lnTo>
                    <a:pt x="144" y="3"/>
                  </a:lnTo>
                  <a:lnTo>
                    <a:pt x="172" y="1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53" y="1"/>
                  </a:lnTo>
                  <a:lnTo>
                    <a:pt x="278" y="4"/>
                  </a:lnTo>
                  <a:lnTo>
                    <a:pt x="304" y="7"/>
                  </a:lnTo>
                  <a:lnTo>
                    <a:pt x="329" y="11"/>
                  </a:lnTo>
                  <a:lnTo>
                    <a:pt x="355" y="15"/>
                  </a:lnTo>
                  <a:lnTo>
                    <a:pt x="379" y="21"/>
                  </a:lnTo>
                  <a:lnTo>
                    <a:pt x="403" y="27"/>
                  </a:lnTo>
                  <a:lnTo>
                    <a:pt x="427" y="33"/>
                  </a:lnTo>
                  <a:lnTo>
                    <a:pt x="375" y="114"/>
                  </a:lnTo>
                  <a:lnTo>
                    <a:pt x="332" y="106"/>
                  </a:lnTo>
                  <a:lnTo>
                    <a:pt x="288" y="100"/>
                  </a:lnTo>
                  <a:lnTo>
                    <a:pt x="266" y="98"/>
                  </a:lnTo>
                  <a:lnTo>
                    <a:pt x="245" y="95"/>
                  </a:lnTo>
                  <a:lnTo>
                    <a:pt x="223" y="95"/>
                  </a:lnTo>
                  <a:lnTo>
                    <a:pt x="202" y="94"/>
                  </a:lnTo>
                  <a:lnTo>
                    <a:pt x="181" y="95"/>
                  </a:lnTo>
                  <a:lnTo>
                    <a:pt x="160" y="95"/>
                  </a:lnTo>
                  <a:lnTo>
                    <a:pt x="140" y="98"/>
                  </a:lnTo>
                  <a:lnTo>
                    <a:pt x="119" y="100"/>
                  </a:lnTo>
                  <a:lnTo>
                    <a:pt x="98" y="102"/>
                  </a:lnTo>
                  <a:lnTo>
                    <a:pt x="78" y="106"/>
                  </a:lnTo>
                  <a:lnTo>
                    <a:pt x="57" y="109"/>
                  </a:lnTo>
                  <a:lnTo>
                    <a:pt x="37" y="114"/>
                  </a:lnTo>
                  <a:lnTo>
                    <a:pt x="0" y="2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31"/>
            <p:cNvSpPr>
              <a:spLocks noChangeArrowheads="1"/>
            </p:cNvSpPr>
            <p:nvPr/>
          </p:nvSpPr>
          <p:spPr bwMode="auto">
            <a:xfrm>
              <a:off x="64" y="368"/>
              <a:ext cx="313" cy="77"/>
            </a:xfrm>
            <a:custGeom>
              <a:avLst/>
              <a:gdLst>
                <a:gd name="T0" fmla="*/ 0 w 403"/>
                <a:gd name="T1" fmla="*/ 9 h 99"/>
                <a:gd name="T2" fmla="*/ 11 w 403"/>
                <a:gd name="T3" fmla="*/ 6 h 99"/>
                <a:gd name="T4" fmla="*/ 20 w 403"/>
                <a:gd name="T5" fmla="*/ 4 h 99"/>
                <a:gd name="T6" fmla="*/ 30 w 403"/>
                <a:gd name="T7" fmla="*/ 3 h 99"/>
                <a:gd name="T8" fmla="*/ 40 w 403"/>
                <a:gd name="T9" fmla="*/ 2 h 99"/>
                <a:gd name="T10" fmla="*/ 50 w 403"/>
                <a:gd name="T11" fmla="*/ 2 h 99"/>
                <a:gd name="T12" fmla="*/ 60 w 403"/>
                <a:gd name="T13" fmla="*/ 0 h 99"/>
                <a:gd name="T14" fmla="*/ 69 w 403"/>
                <a:gd name="T15" fmla="*/ 0 h 99"/>
                <a:gd name="T16" fmla="*/ 78 w 403"/>
                <a:gd name="T17" fmla="*/ 0 h 99"/>
                <a:gd name="T18" fmla="*/ 87 w 403"/>
                <a:gd name="T19" fmla="*/ 1 h 99"/>
                <a:gd name="T20" fmla="*/ 96 w 403"/>
                <a:gd name="T21" fmla="*/ 2 h 99"/>
                <a:gd name="T22" fmla="*/ 105 w 403"/>
                <a:gd name="T23" fmla="*/ 2 h 99"/>
                <a:gd name="T24" fmla="*/ 113 w 403"/>
                <a:gd name="T25" fmla="*/ 3 h 99"/>
                <a:gd name="T26" fmla="*/ 123 w 403"/>
                <a:gd name="T27" fmla="*/ 5 h 99"/>
                <a:gd name="T28" fmla="*/ 130 w 403"/>
                <a:gd name="T29" fmla="*/ 7 h 99"/>
                <a:gd name="T30" fmla="*/ 139 w 403"/>
                <a:gd name="T31" fmla="*/ 9 h 99"/>
                <a:gd name="T32" fmla="*/ 147 w 403"/>
                <a:gd name="T33" fmla="*/ 11 h 99"/>
                <a:gd name="T34" fmla="*/ 130 w 403"/>
                <a:gd name="T35" fmla="*/ 37 h 99"/>
                <a:gd name="T36" fmla="*/ 115 w 403"/>
                <a:gd name="T37" fmla="*/ 33 h 99"/>
                <a:gd name="T38" fmla="*/ 99 w 403"/>
                <a:gd name="T39" fmla="*/ 31 h 99"/>
                <a:gd name="T40" fmla="*/ 92 w 403"/>
                <a:gd name="T41" fmla="*/ 31 h 99"/>
                <a:gd name="T42" fmla="*/ 85 w 403"/>
                <a:gd name="T43" fmla="*/ 29 h 99"/>
                <a:gd name="T44" fmla="*/ 77 w 403"/>
                <a:gd name="T45" fmla="*/ 29 h 99"/>
                <a:gd name="T46" fmla="*/ 69 w 403"/>
                <a:gd name="T47" fmla="*/ 29 h 99"/>
                <a:gd name="T48" fmla="*/ 62 w 403"/>
                <a:gd name="T49" fmla="*/ 29 h 99"/>
                <a:gd name="T50" fmla="*/ 55 w 403"/>
                <a:gd name="T51" fmla="*/ 29 h 99"/>
                <a:gd name="T52" fmla="*/ 47 w 403"/>
                <a:gd name="T53" fmla="*/ 30 h 99"/>
                <a:gd name="T54" fmla="*/ 40 w 403"/>
                <a:gd name="T55" fmla="*/ 31 h 99"/>
                <a:gd name="T56" fmla="*/ 33 w 403"/>
                <a:gd name="T57" fmla="*/ 31 h 99"/>
                <a:gd name="T58" fmla="*/ 26 w 403"/>
                <a:gd name="T59" fmla="*/ 33 h 99"/>
                <a:gd name="T60" fmla="*/ 19 w 403"/>
                <a:gd name="T61" fmla="*/ 34 h 99"/>
                <a:gd name="T62" fmla="*/ 12 w 403"/>
                <a:gd name="T63" fmla="*/ 36 h 99"/>
                <a:gd name="T64" fmla="*/ 0 w 403"/>
                <a:gd name="T65" fmla="*/ 9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99"/>
                <a:gd name="T101" fmla="*/ 403 w 403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99">
                  <a:moveTo>
                    <a:pt x="0" y="23"/>
                  </a:moveTo>
                  <a:lnTo>
                    <a:pt x="29" y="17"/>
                  </a:lnTo>
                  <a:lnTo>
                    <a:pt x="56" y="12"/>
                  </a:lnTo>
                  <a:lnTo>
                    <a:pt x="84" y="8"/>
                  </a:lnTo>
                  <a:lnTo>
                    <a:pt x="110" y="5"/>
                  </a:lnTo>
                  <a:lnTo>
                    <a:pt x="138" y="3"/>
                  </a:lnTo>
                  <a:lnTo>
                    <a:pt x="164" y="0"/>
                  </a:lnTo>
                  <a:lnTo>
                    <a:pt x="189" y="0"/>
                  </a:lnTo>
                  <a:lnTo>
                    <a:pt x="214" y="0"/>
                  </a:lnTo>
                  <a:lnTo>
                    <a:pt x="239" y="1"/>
                  </a:lnTo>
                  <a:lnTo>
                    <a:pt x="263" y="3"/>
                  </a:lnTo>
                  <a:lnTo>
                    <a:pt x="289" y="6"/>
                  </a:lnTo>
                  <a:lnTo>
                    <a:pt x="312" y="9"/>
                  </a:lnTo>
                  <a:lnTo>
                    <a:pt x="336" y="13"/>
                  </a:lnTo>
                  <a:lnTo>
                    <a:pt x="358" y="19"/>
                  </a:lnTo>
                  <a:lnTo>
                    <a:pt x="381" y="24"/>
                  </a:lnTo>
                  <a:lnTo>
                    <a:pt x="403" y="30"/>
                  </a:lnTo>
                  <a:lnTo>
                    <a:pt x="358" y="99"/>
                  </a:lnTo>
                  <a:lnTo>
                    <a:pt x="316" y="91"/>
                  </a:lnTo>
                  <a:lnTo>
                    <a:pt x="274" y="85"/>
                  </a:lnTo>
                  <a:lnTo>
                    <a:pt x="253" y="83"/>
                  </a:lnTo>
                  <a:lnTo>
                    <a:pt x="233" y="80"/>
                  </a:lnTo>
                  <a:lnTo>
                    <a:pt x="212" y="79"/>
                  </a:lnTo>
                  <a:lnTo>
                    <a:pt x="191" y="79"/>
                  </a:lnTo>
                  <a:lnTo>
                    <a:pt x="171" y="79"/>
                  </a:lnTo>
                  <a:lnTo>
                    <a:pt x="151" y="80"/>
                  </a:lnTo>
                  <a:lnTo>
                    <a:pt x="131" y="81"/>
                  </a:lnTo>
                  <a:lnTo>
                    <a:pt x="111" y="84"/>
                  </a:lnTo>
                  <a:lnTo>
                    <a:pt x="91" y="86"/>
                  </a:lnTo>
                  <a:lnTo>
                    <a:pt x="71" y="90"/>
                  </a:lnTo>
                  <a:lnTo>
                    <a:pt x="52" y="93"/>
                  </a:lnTo>
                  <a:lnTo>
                    <a:pt x="32" y="9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32"/>
            <p:cNvSpPr>
              <a:spLocks noChangeArrowheads="1"/>
            </p:cNvSpPr>
            <p:nvPr/>
          </p:nvSpPr>
          <p:spPr bwMode="auto">
            <a:xfrm>
              <a:off x="64" y="368"/>
              <a:ext cx="313" cy="77"/>
            </a:xfrm>
            <a:custGeom>
              <a:avLst/>
              <a:gdLst>
                <a:gd name="T0" fmla="*/ 0 w 403"/>
                <a:gd name="T1" fmla="*/ 9 h 99"/>
                <a:gd name="T2" fmla="*/ 11 w 403"/>
                <a:gd name="T3" fmla="*/ 6 h 99"/>
                <a:gd name="T4" fmla="*/ 20 w 403"/>
                <a:gd name="T5" fmla="*/ 4 h 99"/>
                <a:gd name="T6" fmla="*/ 30 w 403"/>
                <a:gd name="T7" fmla="*/ 3 h 99"/>
                <a:gd name="T8" fmla="*/ 40 w 403"/>
                <a:gd name="T9" fmla="*/ 2 h 99"/>
                <a:gd name="T10" fmla="*/ 50 w 403"/>
                <a:gd name="T11" fmla="*/ 2 h 99"/>
                <a:gd name="T12" fmla="*/ 60 w 403"/>
                <a:gd name="T13" fmla="*/ 0 h 99"/>
                <a:gd name="T14" fmla="*/ 69 w 403"/>
                <a:gd name="T15" fmla="*/ 0 h 99"/>
                <a:gd name="T16" fmla="*/ 78 w 403"/>
                <a:gd name="T17" fmla="*/ 0 h 99"/>
                <a:gd name="T18" fmla="*/ 87 w 403"/>
                <a:gd name="T19" fmla="*/ 1 h 99"/>
                <a:gd name="T20" fmla="*/ 96 w 403"/>
                <a:gd name="T21" fmla="*/ 2 h 99"/>
                <a:gd name="T22" fmla="*/ 105 w 403"/>
                <a:gd name="T23" fmla="*/ 2 h 99"/>
                <a:gd name="T24" fmla="*/ 113 w 403"/>
                <a:gd name="T25" fmla="*/ 3 h 99"/>
                <a:gd name="T26" fmla="*/ 123 w 403"/>
                <a:gd name="T27" fmla="*/ 5 h 99"/>
                <a:gd name="T28" fmla="*/ 130 w 403"/>
                <a:gd name="T29" fmla="*/ 7 h 99"/>
                <a:gd name="T30" fmla="*/ 139 w 403"/>
                <a:gd name="T31" fmla="*/ 9 h 99"/>
                <a:gd name="T32" fmla="*/ 147 w 403"/>
                <a:gd name="T33" fmla="*/ 11 h 99"/>
                <a:gd name="T34" fmla="*/ 130 w 403"/>
                <a:gd name="T35" fmla="*/ 37 h 99"/>
                <a:gd name="T36" fmla="*/ 115 w 403"/>
                <a:gd name="T37" fmla="*/ 33 h 99"/>
                <a:gd name="T38" fmla="*/ 99 w 403"/>
                <a:gd name="T39" fmla="*/ 31 h 99"/>
                <a:gd name="T40" fmla="*/ 92 w 403"/>
                <a:gd name="T41" fmla="*/ 31 h 99"/>
                <a:gd name="T42" fmla="*/ 85 w 403"/>
                <a:gd name="T43" fmla="*/ 29 h 99"/>
                <a:gd name="T44" fmla="*/ 77 w 403"/>
                <a:gd name="T45" fmla="*/ 29 h 99"/>
                <a:gd name="T46" fmla="*/ 69 w 403"/>
                <a:gd name="T47" fmla="*/ 29 h 99"/>
                <a:gd name="T48" fmla="*/ 62 w 403"/>
                <a:gd name="T49" fmla="*/ 29 h 99"/>
                <a:gd name="T50" fmla="*/ 55 w 403"/>
                <a:gd name="T51" fmla="*/ 29 h 99"/>
                <a:gd name="T52" fmla="*/ 47 w 403"/>
                <a:gd name="T53" fmla="*/ 30 h 99"/>
                <a:gd name="T54" fmla="*/ 40 w 403"/>
                <a:gd name="T55" fmla="*/ 31 h 99"/>
                <a:gd name="T56" fmla="*/ 33 w 403"/>
                <a:gd name="T57" fmla="*/ 31 h 99"/>
                <a:gd name="T58" fmla="*/ 26 w 403"/>
                <a:gd name="T59" fmla="*/ 33 h 99"/>
                <a:gd name="T60" fmla="*/ 19 w 403"/>
                <a:gd name="T61" fmla="*/ 34 h 99"/>
                <a:gd name="T62" fmla="*/ 12 w 403"/>
                <a:gd name="T63" fmla="*/ 36 h 99"/>
                <a:gd name="T64" fmla="*/ 0 w 403"/>
                <a:gd name="T65" fmla="*/ 9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99"/>
                <a:gd name="T101" fmla="*/ 403 w 403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99">
                  <a:moveTo>
                    <a:pt x="0" y="23"/>
                  </a:moveTo>
                  <a:lnTo>
                    <a:pt x="29" y="17"/>
                  </a:lnTo>
                  <a:lnTo>
                    <a:pt x="56" y="12"/>
                  </a:lnTo>
                  <a:lnTo>
                    <a:pt x="84" y="8"/>
                  </a:lnTo>
                  <a:lnTo>
                    <a:pt x="110" y="5"/>
                  </a:lnTo>
                  <a:lnTo>
                    <a:pt x="138" y="3"/>
                  </a:lnTo>
                  <a:lnTo>
                    <a:pt x="164" y="0"/>
                  </a:lnTo>
                  <a:lnTo>
                    <a:pt x="189" y="0"/>
                  </a:lnTo>
                  <a:lnTo>
                    <a:pt x="214" y="0"/>
                  </a:lnTo>
                  <a:lnTo>
                    <a:pt x="239" y="1"/>
                  </a:lnTo>
                  <a:lnTo>
                    <a:pt x="263" y="3"/>
                  </a:lnTo>
                  <a:lnTo>
                    <a:pt x="289" y="6"/>
                  </a:lnTo>
                  <a:lnTo>
                    <a:pt x="312" y="9"/>
                  </a:lnTo>
                  <a:lnTo>
                    <a:pt x="336" y="13"/>
                  </a:lnTo>
                  <a:lnTo>
                    <a:pt x="358" y="19"/>
                  </a:lnTo>
                  <a:lnTo>
                    <a:pt x="381" y="24"/>
                  </a:lnTo>
                  <a:lnTo>
                    <a:pt x="403" y="30"/>
                  </a:lnTo>
                  <a:lnTo>
                    <a:pt x="358" y="99"/>
                  </a:lnTo>
                  <a:lnTo>
                    <a:pt x="316" y="91"/>
                  </a:lnTo>
                  <a:lnTo>
                    <a:pt x="274" y="85"/>
                  </a:lnTo>
                  <a:lnTo>
                    <a:pt x="253" y="83"/>
                  </a:lnTo>
                  <a:lnTo>
                    <a:pt x="233" y="80"/>
                  </a:lnTo>
                  <a:lnTo>
                    <a:pt x="212" y="79"/>
                  </a:lnTo>
                  <a:lnTo>
                    <a:pt x="191" y="79"/>
                  </a:lnTo>
                  <a:lnTo>
                    <a:pt x="171" y="79"/>
                  </a:lnTo>
                  <a:lnTo>
                    <a:pt x="151" y="80"/>
                  </a:lnTo>
                  <a:lnTo>
                    <a:pt x="131" y="81"/>
                  </a:lnTo>
                  <a:lnTo>
                    <a:pt x="111" y="84"/>
                  </a:lnTo>
                  <a:lnTo>
                    <a:pt x="91" y="86"/>
                  </a:lnTo>
                  <a:lnTo>
                    <a:pt x="71" y="90"/>
                  </a:lnTo>
                  <a:lnTo>
                    <a:pt x="52" y="93"/>
                  </a:lnTo>
                  <a:lnTo>
                    <a:pt x="32" y="98"/>
                  </a:lnTo>
                  <a:lnTo>
                    <a:pt x="0" y="2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33"/>
            <p:cNvSpPr>
              <a:spLocks noChangeArrowheads="1"/>
            </p:cNvSpPr>
            <p:nvPr/>
          </p:nvSpPr>
          <p:spPr bwMode="auto">
            <a:xfrm>
              <a:off x="71" y="371"/>
              <a:ext cx="297" cy="68"/>
            </a:xfrm>
            <a:custGeom>
              <a:avLst/>
              <a:gdLst>
                <a:gd name="T0" fmla="*/ 0 w 382"/>
                <a:gd name="T1" fmla="*/ 9 h 87"/>
                <a:gd name="T2" fmla="*/ 9 w 382"/>
                <a:gd name="T3" fmla="*/ 7 h 87"/>
                <a:gd name="T4" fmla="*/ 19 w 382"/>
                <a:gd name="T5" fmla="*/ 4 h 87"/>
                <a:gd name="T6" fmla="*/ 29 w 382"/>
                <a:gd name="T7" fmla="*/ 3 h 87"/>
                <a:gd name="T8" fmla="*/ 39 w 382"/>
                <a:gd name="T9" fmla="*/ 2 h 87"/>
                <a:gd name="T10" fmla="*/ 47 w 382"/>
                <a:gd name="T11" fmla="*/ 2 h 87"/>
                <a:gd name="T12" fmla="*/ 56 w 382"/>
                <a:gd name="T13" fmla="*/ 1 h 87"/>
                <a:gd name="T14" fmla="*/ 65 w 382"/>
                <a:gd name="T15" fmla="*/ 0 h 87"/>
                <a:gd name="T16" fmla="*/ 75 w 382"/>
                <a:gd name="T17" fmla="*/ 1 h 87"/>
                <a:gd name="T18" fmla="*/ 83 w 382"/>
                <a:gd name="T19" fmla="*/ 1 h 87"/>
                <a:gd name="T20" fmla="*/ 91 w 382"/>
                <a:gd name="T21" fmla="*/ 2 h 87"/>
                <a:gd name="T22" fmla="*/ 100 w 382"/>
                <a:gd name="T23" fmla="*/ 2 h 87"/>
                <a:gd name="T24" fmla="*/ 107 w 382"/>
                <a:gd name="T25" fmla="*/ 3 h 87"/>
                <a:gd name="T26" fmla="*/ 116 w 382"/>
                <a:gd name="T27" fmla="*/ 5 h 87"/>
                <a:gd name="T28" fmla="*/ 124 w 382"/>
                <a:gd name="T29" fmla="*/ 7 h 87"/>
                <a:gd name="T30" fmla="*/ 131 w 382"/>
                <a:gd name="T31" fmla="*/ 9 h 87"/>
                <a:gd name="T32" fmla="*/ 140 w 382"/>
                <a:gd name="T33" fmla="*/ 11 h 87"/>
                <a:gd name="T34" fmla="*/ 126 w 382"/>
                <a:gd name="T35" fmla="*/ 32 h 87"/>
                <a:gd name="T36" fmla="*/ 110 w 382"/>
                <a:gd name="T37" fmla="*/ 30 h 87"/>
                <a:gd name="T38" fmla="*/ 96 w 382"/>
                <a:gd name="T39" fmla="*/ 27 h 87"/>
                <a:gd name="T40" fmla="*/ 89 w 382"/>
                <a:gd name="T41" fmla="*/ 27 h 87"/>
                <a:gd name="T42" fmla="*/ 81 w 382"/>
                <a:gd name="T43" fmla="*/ 25 h 87"/>
                <a:gd name="T44" fmla="*/ 74 w 382"/>
                <a:gd name="T45" fmla="*/ 25 h 87"/>
                <a:gd name="T46" fmla="*/ 67 w 382"/>
                <a:gd name="T47" fmla="*/ 25 h 87"/>
                <a:gd name="T48" fmla="*/ 59 w 382"/>
                <a:gd name="T49" fmla="*/ 25 h 87"/>
                <a:gd name="T50" fmla="*/ 52 w 382"/>
                <a:gd name="T51" fmla="*/ 25 h 87"/>
                <a:gd name="T52" fmla="*/ 45 w 382"/>
                <a:gd name="T53" fmla="*/ 25 h 87"/>
                <a:gd name="T54" fmla="*/ 38 w 382"/>
                <a:gd name="T55" fmla="*/ 27 h 87"/>
                <a:gd name="T56" fmla="*/ 31 w 382"/>
                <a:gd name="T57" fmla="*/ 27 h 87"/>
                <a:gd name="T58" fmla="*/ 24 w 382"/>
                <a:gd name="T59" fmla="*/ 28 h 87"/>
                <a:gd name="T60" fmla="*/ 16 w 382"/>
                <a:gd name="T61" fmla="*/ 30 h 87"/>
                <a:gd name="T62" fmla="*/ 9 w 382"/>
                <a:gd name="T63" fmla="*/ 32 h 87"/>
                <a:gd name="T64" fmla="*/ 0 w 382"/>
                <a:gd name="T65" fmla="*/ 9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2"/>
                <a:gd name="T100" fmla="*/ 0 h 87"/>
                <a:gd name="T101" fmla="*/ 382 w 382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2" h="87">
                  <a:moveTo>
                    <a:pt x="0" y="24"/>
                  </a:moveTo>
                  <a:lnTo>
                    <a:pt x="27" y="18"/>
                  </a:lnTo>
                  <a:lnTo>
                    <a:pt x="53" y="12"/>
                  </a:lnTo>
                  <a:lnTo>
                    <a:pt x="78" y="9"/>
                  </a:lnTo>
                  <a:lnTo>
                    <a:pt x="105" y="6"/>
                  </a:lnTo>
                  <a:lnTo>
                    <a:pt x="130" y="2"/>
                  </a:lnTo>
                  <a:lnTo>
                    <a:pt x="154" y="1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6" y="1"/>
                  </a:lnTo>
                  <a:lnTo>
                    <a:pt x="250" y="3"/>
                  </a:lnTo>
                  <a:lnTo>
                    <a:pt x="273" y="6"/>
                  </a:lnTo>
                  <a:lnTo>
                    <a:pt x="295" y="9"/>
                  </a:lnTo>
                  <a:lnTo>
                    <a:pt x="318" y="14"/>
                  </a:lnTo>
                  <a:lnTo>
                    <a:pt x="339" y="18"/>
                  </a:lnTo>
                  <a:lnTo>
                    <a:pt x="360" y="24"/>
                  </a:lnTo>
                  <a:lnTo>
                    <a:pt x="382" y="30"/>
                  </a:lnTo>
                  <a:lnTo>
                    <a:pt x="345" y="87"/>
                  </a:lnTo>
                  <a:lnTo>
                    <a:pt x="303" y="78"/>
                  </a:lnTo>
                  <a:lnTo>
                    <a:pt x="263" y="72"/>
                  </a:lnTo>
                  <a:lnTo>
                    <a:pt x="242" y="70"/>
                  </a:lnTo>
                  <a:lnTo>
                    <a:pt x="221" y="67"/>
                  </a:lnTo>
                  <a:lnTo>
                    <a:pt x="202" y="67"/>
                  </a:lnTo>
                  <a:lnTo>
                    <a:pt x="181" y="66"/>
                  </a:lnTo>
                  <a:lnTo>
                    <a:pt x="162" y="66"/>
                  </a:lnTo>
                  <a:lnTo>
                    <a:pt x="143" y="67"/>
                  </a:lnTo>
                  <a:lnTo>
                    <a:pt x="123" y="68"/>
                  </a:lnTo>
                  <a:lnTo>
                    <a:pt x="104" y="71"/>
                  </a:lnTo>
                  <a:lnTo>
                    <a:pt x="84" y="73"/>
                  </a:lnTo>
                  <a:lnTo>
                    <a:pt x="65" y="76"/>
                  </a:lnTo>
                  <a:lnTo>
                    <a:pt x="45" y="80"/>
                  </a:lnTo>
                  <a:lnTo>
                    <a:pt x="27" y="8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7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34"/>
            <p:cNvSpPr>
              <a:spLocks noChangeArrowheads="1"/>
            </p:cNvSpPr>
            <p:nvPr/>
          </p:nvSpPr>
          <p:spPr bwMode="auto">
            <a:xfrm>
              <a:off x="71" y="371"/>
              <a:ext cx="297" cy="68"/>
            </a:xfrm>
            <a:custGeom>
              <a:avLst/>
              <a:gdLst>
                <a:gd name="T0" fmla="*/ 0 w 382"/>
                <a:gd name="T1" fmla="*/ 9 h 87"/>
                <a:gd name="T2" fmla="*/ 9 w 382"/>
                <a:gd name="T3" fmla="*/ 7 h 87"/>
                <a:gd name="T4" fmla="*/ 19 w 382"/>
                <a:gd name="T5" fmla="*/ 4 h 87"/>
                <a:gd name="T6" fmla="*/ 29 w 382"/>
                <a:gd name="T7" fmla="*/ 3 h 87"/>
                <a:gd name="T8" fmla="*/ 39 w 382"/>
                <a:gd name="T9" fmla="*/ 2 h 87"/>
                <a:gd name="T10" fmla="*/ 47 w 382"/>
                <a:gd name="T11" fmla="*/ 2 h 87"/>
                <a:gd name="T12" fmla="*/ 56 w 382"/>
                <a:gd name="T13" fmla="*/ 1 h 87"/>
                <a:gd name="T14" fmla="*/ 65 w 382"/>
                <a:gd name="T15" fmla="*/ 0 h 87"/>
                <a:gd name="T16" fmla="*/ 75 w 382"/>
                <a:gd name="T17" fmla="*/ 1 h 87"/>
                <a:gd name="T18" fmla="*/ 83 w 382"/>
                <a:gd name="T19" fmla="*/ 1 h 87"/>
                <a:gd name="T20" fmla="*/ 91 w 382"/>
                <a:gd name="T21" fmla="*/ 2 h 87"/>
                <a:gd name="T22" fmla="*/ 100 w 382"/>
                <a:gd name="T23" fmla="*/ 2 h 87"/>
                <a:gd name="T24" fmla="*/ 107 w 382"/>
                <a:gd name="T25" fmla="*/ 3 h 87"/>
                <a:gd name="T26" fmla="*/ 116 w 382"/>
                <a:gd name="T27" fmla="*/ 5 h 87"/>
                <a:gd name="T28" fmla="*/ 124 w 382"/>
                <a:gd name="T29" fmla="*/ 7 h 87"/>
                <a:gd name="T30" fmla="*/ 131 w 382"/>
                <a:gd name="T31" fmla="*/ 9 h 87"/>
                <a:gd name="T32" fmla="*/ 140 w 382"/>
                <a:gd name="T33" fmla="*/ 11 h 87"/>
                <a:gd name="T34" fmla="*/ 126 w 382"/>
                <a:gd name="T35" fmla="*/ 32 h 87"/>
                <a:gd name="T36" fmla="*/ 110 w 382"/>
                <a:gd name="T37" fmla="*/ 30 h 87"/>
                <a:gd name="T38" fmla="*/ 96 w 382"/>
                <a:gd name="T39" fmla="*/ 27 h 87"/>
                <a:gd name="T40" fmla="*/ 89 w 382"/>
                <a:gd name="T41" fmla="*/ 27 h 87"/>
                <a:gd name="T42" fmla="*/ 81 w 382"/>
                <a:gd name="T43" fmla="*/ 25 h 87"/>
                <a:gd name="T44" fmla="*/ 74 w 382"/>
                <a:gd name="T45" fmla="*/ 25 h 87"/>
                <a:gd name="T46" fmla="*/ 67 w 382"/>
                <a:gd name="T47" fmla="*/ 25 h 87"/>
                <a:gd name="T48" fmla="*/ 59 w 382"/>
                <a:gd name="T49" fmla="*/ 25 h 87"/>
                <a:gd name="T50" fmla="*/ 52 w 382"/>
                <a:gd name="T51" fmla="*/ 25 h 87"/>
                <a:gd name="T52" fmla="*/ 45 w 382"/>
                <a:gd name="T53" fmla="*/ 25 h 87"/>
                <a:gd name="T54" fmla="*/ 38 w 382"/>
                <a:gd name="T55" fmla="*/ 27 h 87"/>
                <a:gd name="T56" fmla="*/ 31 w 382"/>
                <a:gd name="T57" fmla="*/ 27 h 87"/>
                <a:gd name="T58" fmla="*/ 24 w 382"/>
                <a:gd name="T59" fmla="*/ 28 h 87"/>
                <a:gd name="T60" fmla="*/ 16 w 382"/>
                <a:gd name="T61" fmla="*/ 30 h 87"/>
                <a:gd name="T62" fmla="*/ 9 w 382"/>
                <a:gd name="T63" fmla="*/ 32 h 87"/>
                <a:gd name="T64" fmla="*/ 0 w 382"/>
                <a:gd name="T65" fmla="*/ 9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2"/>
                <a:gd name="T100" fmla="*/ 0 h 87"/>
                <a:gd name="T101" fmla="*/ 382 w 382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2" h="87">
                  <a:moveTo>
                    <a:pt x="0" y="24"/>
                  </a:moveTo>
                  <a:lnTo>
                    <a:pt x="27" y="18"/>
                  </a:lnTo>
                  <a:lnTo>
                    <a:pt x="53" y="12"/>
                  </a:lnTo>
                  <a:lnTo>
                    <a:pt x="78" y="9"/>
                  </a:lnTo>
                  <a:lnTo>
                    <a:pt x="105" y="6"/>
                  </a:lnTo>
                  <a:lnTo>
                    <a:pt x="130" y="2"/>
                  </a:lnTo>
                  <a:lnTo>
                    <a:pt x="154" y="1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6" y="1"/>
                  </a:lnTo>
                  <a:lnTo>
                    <a:pt x="250" y="3"/>
                  </a:lnTo>
                  <a:lnTo>
                    <a:pt x="273" y="6"/>
                  </a:lnTo>
                  <a:lnTo>
                    <a:pt x="295" y="9"/>
                  </a:lnTo>
                  <a:lnTo>
                    <a:pt x="318" y="14"/>
                  </a:lnTo>
                  <a:lnTo>
                    <a:pt x="339" y="18"/>
                  </a:lnTo>
                  <a:lnTo>
                    <a:pt x="360" y="24"/>
                  </a:lnTo>
                  <a:lnTo>
                    <a:pt x="382" y="30"/>
                  </a:lnTo>
                  <a:lnTo>
                    <a:pt x="345" y="87"/>
                  </a:lnTo>
                  <a:lnTo>
                    <a:pt x="303" y="78"/>
                  </a:lnTo>
                  <a:lnTo>
                    <a:pt x="263" y="72"/>
                  </a:lnTo>
                  <a:lnTo>
                    <a:pt x="242" y="70"/>
                  </a:lnTo>
                  <a:lnTo>
                    <a:pt x="221" y="67"/>
                  </a:lnTo>
                  <a:lnTo>
                    <a:pt x="202" y="67"/>
                  </a:lnTo>
                  <a:lnTo>
                    <a:pt x="181" y="66"/>
                  </a:lnTo>
                  <a:lnTo>
                    <a:pt x="162" y="66"/>
                  </a:lnTo>
                  <a:lnTo>
                    <a:pt x="143" y="67"/>
                  </a:lnTo>
                  <a:lnTo>
                    <a:pt x="123" y="68"/>
                  </a:lnTo>
                  <a:lnTo>
                    <a:pt x="104" y="71"/>
                  </a:lnTo>
                  <a:lnTo>
                    <a:pt x="84" y="73"/>
                  </a:lnTo>
                  <a:lnTo>
                    <a:pt x="65" y="76"/>
                  </a:lnTo>
                  <a:lnTo>
                    <a:pt x="45" y="80"/>
                  </a:lnTo>
                  <a:lnTo>
                    <a:pt x="27" y="85"/>
                  </a:lnTo>
                  <a:lnTo>
                    <a:pt x="0" y="2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Freeform 35"/>
            <p:cNvSpPr>
              <a:spLocks noChangeArrowheads="1"/>
            </p:cNvSpPr>
            <p:nvPr/>
          </p:nvSpPr>
          <p:spPr bwMode="auto">
            <a:xfrm>
              <a:off x="111" y="397"/>
              <a:ext cx="24" cy="26"/>
            </a:xfrm>
            <a:custGeom>
              <a:avLst/>
              <a:gdLst>
                <a:gd name="T0" fmla="*/ 4 w 31"/>
                <a:gd name="T1" fmla="*/ 9 h 33"/>
                <a:gd name="T2" fmla="*/ 5 w 31"/>
                <a:gd name="T3" fmla="*/ 10 h 33"/>
                <a:gd name="T4" fmla="*/ 5 w 31"/>
                <a:gd name="T5" fmla="*/ 10 h 33"/>
                <a:gd name="T6" fmla="*/ 7 w 31"/>
                <a:gd name="T7" fmla="*/ 10 h 33"/>
                <a:gd name="T8" fmla="*/ 8 w 31"/>
                <a:gd name="T9" fmla="*/ 9 h 33"/>
                <a:gd name="T10" fmla="*/ 7 w 31"/>
                <a:gd name="T11" fmla="*/ 8 h 33"/>
                <a:gd name="T12" fmla="*/ 7 w 31"/>
                <a:gd name="T13" fmla="*/ 8 h 33"/>
                <a:gd name="T14" fmla="*/ 5 w 31"/>
                <a:gd name="T15" fmla="*/ 8 h 33"/>
                <a:gd name="T16" fmla="*/ 4 w 31"/>
                <a:gd name="T17" fmla="*/ 7 h 33"/>
                <a:gd name="T18" fmla="*/ 2 w 31"/>
                <a:gd name="T19" fmla="*/ 7 h 33"/>
                <a:gd name="T20" fmla="*/ 1 w 31"/>
                <a:gd name="T21" fmla="*/ 6 h 33"/>
                <a:gd name="T22" fmla="*/ 0 w 31"/>
                <a:gd name="T23" fmla="*/ 4 h 33"/>
                <a:gd name="T24" fmla="*/ 1 w 31"/>
                <a:gd name="T25" fmla="*/ 3 h 33"/>
                <a:gd name="T26" fmla="*/ 2 w 31"/>
                <a:gd name="T27" fmla="*/ 2 h 33"/>
                <a:gd name="T28" fmla="*/ 5 w 31"/>
                <a:gd name="T29" fmla="*/ 0 h 33"/>
                <a:gd name="T30" fmla="*/ 9 w 31"/>
                <a:gd name="T31" fmla="*/ 2 h 33"/>
                <a:gd name="T32" fmla="*/ 9 w 31"/>
                <a:gd name="T33" fmla="*/ 2 h 33"/>
                <a:gd name="T34" fmla="*/ 9 w 31"/>
                <a:gd name="T35" fmla="*/ 3 h 33"/>
                <a:gd name="T36" fmla="*/ 7 w 31"/>
                <a:gd name="T37" fmla="*/ 4 h 33"/>
                <a:gd name="T38" fmla="*/ 6 w 31"/>
                <a:gd name="T39" fmla="*/ 3 h 33"/>
                <a:gd name="T40" fmla="*/ 5 w 31"/>
                <a:gd name="T41" fmla="*/ 3 h 33"/>
                <a:gd name="T42" fmla="*/ 4 w 31"/>
                <a:gd name="T43" fmla="*/ 3 h 33"/>
                <a:gd name="T44" fmla="*/ 3 w 31"/>
                <a:gd name="T45" fmla="*/ 4 h 33"/>
                <a:gd name="T46" fmla="*/ 4 w 31"/>
                <a:gd name="T47" fmla="*/ 5 h 33"/>
                <a:gd name="T48" fmla="*/ 7 w 31"/>
                <a:gd name="T49" fmla="*/ 6 h 33"/>
                <a:gd name="T50" fmla="*/ 9 w 31"/>
                <a:gd name="T51" fmla="*/ 6 h 33"/>
                <a:gd name="T52" fmla="*/ 10 w 31"/>
                <a:gd name="T53" fmla="*/ 6 h 33"/>
                <a:gd name="T54" fmla="*/ 12 w 31"/>
                <a:gd name="T55" fmla="*/ 7 h 33"/>
                <a:gd name="T56" fmla="*/ 12 w 31"/>
                <a:gd name="T57" fmla="*/ 8 h 33"/>
                <a:gd name="T58" fmla="*/ 12 w 31"/>
                <a:gd name="T59" fmla="*/ 10 h 33"/>
                <a:gd name="T60" fmla="*/ 10 w 31"/>
                <a:gd name="T61" fmla="*/ 11 h 33"/>
                <a:gd name="T62" fmla="*/ 8 w 31"/>
                <a:gd name="T63" fmla="*/ 13 h 33"/>
                <a:gd name="T64" fmla="*/ 4 w 31"/>
                <a:gd name="T65" fmla="*/ 13 h 33"/>
                <a:gd name="T66" fmla="*/ 2 w 31"/>
                <a:gd name="T67" fmla="*/ 12 h 33"/>
                <a:gd name="T68" fmla="*/ 2 w 31"/>
                <a:gd name="T69" fmla="*/ 10 h 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"/>
                <a:gd name="T106" fmla="*/ 0 h 33"/>
                <a:gd name="T107" fmla="*/ 31 w 31"/>
                <a:gd name="T108" fmla="*/ 33 h 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" h="33">
                  <a:moveTo>
                    <a:pt x="1" y="25"/>
                  </a:moveTo>
                  <a:lnTo>
                    <a:pt x="10" y="24"/>
                  </a:lnTo>
                  <a:lnTo>
                    <a:pt x="11" y="25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11" y="13"/>
                  </a:lnTo>
                  <a:lnTo>
                    <a:pt x="16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5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9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18" y="33"/>
                  </a:lnTo>
                  <a:lnTo>
                    <a:pt x="11" y="33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36"/>
            <p:cNvSpPr>
              <a:spLocks noEditPoints="1" noChangeArrowheads="1"/>
            </p:cNvSpPr>
            <p:nvPr/>
          </p:nvSpPr>
          <p:spPr bwMode="auto">
            <a:xfrm>
              <a:off x="138" y="378"/>
              <a:ext cx="30" cy="42"/>
            </a:xfrm>
            <a:custGeom>
              <a:avLst/>
              <a:gdLst>
                <a:gd name="T0" fmla="*/ 10 w 38"/>
                <a:gd name="T1" fmla="*/ 20 h 53"/>
                <a:gd name="T2" fmla="*/ 5 w 38"/>
                <a:gd name="T3" fmla="*/ 18 h 53"/>
                <a:gd name="T4" fmla="*/ 0 w 38"/>
                <a:gd name="T5" fmla="*/ 21 h 53"/>
                <a:gd name="T6" fmla="*/ 8 w 38"/>
                <a:gd name="T7" fmla="*/ 8 h 53"/>
                <a:gd name="T8" fmla="*/ 8 w 38"/>
                <a:gd name="T9" fmla="*/ 16 h 53"/>
                <a:gd name="T10" fmla="*/ 6 w 38"/>
                <a:gd name="T11" fmla="*/ 10 h 53"/>
                <a:gd name="T12" fmla="*/ 8 w 38"/>
                <a:gd name="T13" fmla="*/ 16 h 53"/>
                <a:gd name="T14" fmla="*/ 4 w 38"/>
                <a:gd name="T15" fmla="*/ 2 h 53"/>
                <a:gd name="T16" fmla="*/ 5 w 38"/>
                <a:gd name="T17" fmla="*/ 1 h 53"/>
                <a:gd name="T18" fmla="*/ 7 w 38"/>
                <a:gd name="T19" fmla="*/ 1 h 53"/>
                <a:gd name="T20" fmla="*/ 10 w 38"/>
                <a:gd name="T21" fmla="*/ 2 h 53"/>
                <a:gd name="T22" fmla="*/ 10 w 38"/>
                <a:gd name="T23" fmla="*/ 0 h 53"/>
                <a:gd name="T24" fmla="*/ 11 w 38"/>
                <a:gd name="T25" fmla="*/ 2 h 53"/>
                <a:gd name="T26" fmla="*/ 10 w 38"/>
                <a:gd name="T27" fmla="*/ 2 h 53"/>
                <a:gd name="T28" fmla="*/ 10 w 38"/>
                <a:gd name="T29" fmla="*/ 3 h 53"/>
                <a:gd name="T30" fmla="*/ 8 w 38"/>
                <a:gd name="T31" fmla="*/ 3 h 53"/>
                <a:gd name="T32" fmla="*/ 7 w 38"/>
                <a:gd name="T33" fmla="*/ 2 h 53"/>
                <a:gd name="T34" fmla="*/ 6 w 38"/>
                <a:gd name="T35" fmla="*/ 2 h 53"/>
                <a:gd name="T36" fmla="*/ 5 w 38"/>
                <a:gd name="T37" fmla="*/ 3 h 53"/>
                <a:gd name="T38" fmla="*/ 7 w 38"/>
                <a:gd name="T39" fmla="*/ 4 h 53"/>
                <a:gd name="T40" fmla="*/ 10 w 38"/>
                <a:gd name="T41" fmla="*/ 4 h 53"/>
                <a:gd name="T42" fmla="*/ 9 w 38"/>
                <a:gd name="T43" fmla="*/ 5 h 53"/>
                <a:gd name="T44" fmla="*/ 8 w 38"/>
                <a:gd name="T45" fmla="*/ 6 h 53"/>
                <a:gd name="T46" fmla="*/ 8 w 38"/>
                <a:gd name="T47" fmla="*/ 6 h 53"/>
                <a:gd name="T48" fmla="*/ 6 w 38"/>
                <a:gd name="T49" fmla="*/ 7 h 53"/>
                <a:gd name="T50" fmla="*/ 6 w 38"/>
                <a:gd name="T51" fmla="*/ 7 h 53"/>
                <a:gd name="T52" fmla="*/ 5 w 38"/>
                <a:gd name="T53" fmla="*/ 6 h 53"/>
                <a:gd name="T54" fmla="*/ 4 w 38"/>
                <a:gd name="T55" fmla="*/ 6 h 53"/>
                <a:gd name="T56" fmla="*/ 2 w 38"/>
                <a:gd name="T57" fmla="*/ 6 h 53"/>
                <a:gd name="T58" fmla="*/ 2 w 38"/>
                <a:gd name="T59" fmla="*/ 5 h 53"/>
                <a:gd name="T60" fmla="*/ 5 w 38"/>
                <a:gd name="T61" fmla="*/ 5 h 53"/>
                <a:gd name="T62" fmla="*/ 6 w 38"/>
                <a:gd name="T63" fmla="*/ 5 h 53"/>
                <a:gd name="T64" fmla="*/ 6 w 38"/>
                <a:gd name="T65" fmla="*/ 5 h 53"/>
                <a:gd name="T66" fmla="*/ 7 w 38"/>
                <a:gd name="T67" fmla="*/ 4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3"/>
                <a:gd name="T104" fmla="*/ 38 w 38"/>
                <a:gd name="T105" fmla="*/ 53 h 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3">
                  <a:moveTo>
                    <a:pt x="38" y="49"/>
                  </a:moveTo>
                  <a:lnTo>
                    <a:pt x="28" y="50"/>
                  </a:lnTo>
                  <a:lnTo>
                    <a:pt x="25" y="45"/>
                  </a:lnTo>
                  <a:lnTo>
                    <a:pt x="11" y="46"/>
                  </a:lnTo>
                  <a:lnTo>
                    <a:pt x="10" y="53"/>
                  </a:lnTo>
                  <a:lnTo>
                    <a:pt x="0" y="53"/>
                  </a:lnTo>
                  <a:lnTo>
                    <a:pt x="10" y="21"/>
                  </a:lnTo>
                  <a:lnTo>
                    <a:pt x="21" y="19"/>
                  </a:lnTo>
                  <a:lnTo>
                    <a:pt x="38" y="49"/>
                  </a:lnTo>
                  <a:close/>
                  <a:moveTo>
                    <a:pt x="22" y="39"/>
                  </a:moveTo>
                  <a:lnTo>
                    <a:pt x="17" y="26"/>
                  </a:lnTo>
                  <a:lnTo>
                    <a:pt x="15" y="26"/>
                  </a:lnTo>
                  <a:lnTo>
                    <a:pt x="13" y="40"/>
                  </a:lnTo>
                  <a:lnTo>
                    <a:pt x="22" y="39"/>
                  </a:lnTo>
                  <a:close/>
                  <a:moveTo>
                    <a:pt x="10" y="8"/>
                  </a:moveTo>
                  <a:lnTo>
                    <a:pt x="10" y="6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0" y="8"/>
                  </a:lnTo>
                  <a:close/>
                  <a:moveTo>
                    <a:pt x="19" y="10"/>
                  </a:move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8" y="11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37"/>
            <p:cNvSpPr>
              <a:spLocks noChangeArrowheads="1"/>
            </p:cNvSpPr>
            <p:nvPr/>
          </p:nvSpPr>
          <p:spPr bwMode="auto">
            <a:xfrm>
              <a:off x="170" y="391"/>
              <a:ext cx="26" cy="26"/>
            </a:xfrm>
            <a:custGeom>
              <a:avLst/>
              <a:gdLst>
                <a:gd name="T0" fmla="*/ 0 w 34"/>
                <a:gd name="T1" fmla="*/ 1 h 33"/>
                <a:gd name="T2" fmla="*/ 4 w 34"/>
                <a:gd name="T3" fmla="*/ 1 h 33"/>
                <a:gd name="T4" fmla="*/ 8 w 34"/>
                <a:gd name="T5" fmla="*/ 9 h 33"/>
                <a:gd name="T6" fmla="*/ 8 w 34"/>
                <a:gd name="T7" fmla="*/ 0 h 33"/>
                <a:gd name="T8" fmla="*/ 11 w 34"/>
                <a:gd name="T9" fmla="*/ 0 h 33"/>
                <a:gd name="T10" fmla="*/ 11 w 34"/>
                <a:gd name="T11" fmla="*/ 12 h 33"/>
                <a:gd name="T12" fmla="*/ 7 w 34"/>
                <a:gd name="T13" fmla="*/ 13 h 33"/>
                <a:gd name="T14" fmla="*/ 3 w 34"/>
                <a:gd name="T15" fmla="*/ 3 h 33"/>
                <a:gd name="T16" fmla="*/ 4 w 34"/>
                <a:gd name="T17" fmla="*/ 13 h 33"/>
                <a:gd name="T18" fmla="*/ 1 w 34"/>
                <a:gd name="T19" fmla="*/ 13 h 33"/>
                <a:gd name="T20" fmla="*/ 0 w 34"/>
                <a:gd name="T21" fmla="*/ 1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33"/>
                <a:gd name="T35" fmla="*/ 34 w 34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33">
                  <a:moveTo>
                    <a:pt x="0" y="1"/>
                  </a:moveTo>
                  <a:lnTo>
                    <a:pt x="12" y="1"/>
                  </a:lnTo>
                  <a:lnTo>
                    <a:pt x="25" y="2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8" y="8"/>
                  </a:lnTo>
                  <a:lnTo>
                    <a:pt x="10" y="32"/>
                  </a:lnTo>
                  <a:lnTo>
                    <a:pt x="1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38"/>
            <p:cNvSpPr>
              <a:spLocks noChangeArrowheads="1"/>
            </p:cNvSpPr>
            <p:nvPr/>
          </p:nvSpPr>
          <p:spPr bwMode="auto">
            <a:xfrm>
              <a:off x="212" y="389"/>
              <a:ext cx="23" cy="26"/>
            </a:xfrm>
            <a:custGeom>
              <a:avLst/>
              <a:gdLst>
                <a:gd name="T0" fmla="*/ 4 w 30"/>
                <a:gd name="T1" fmla="*/ 9 h 33"/>
                <a:gd name="T2" fmla="*/ 4 w 30"/>
                <a:gd name="T3" fmla="*/ 10 h 33"/>
                <a:gd name="T4" fmla="*/ 5 w 30"/>
                <a:gd name="T5" fmla="*/ 10 h 33"/>
                <a:gd name="T6" fmla="*/ 5 w 30"/>
                <a:gd name="T7" fmla="*/ 10 h 33"/>
                <a:gd name="T8" fmla="*/ 7 w 30"/>
                <a:gd name="T9" fmla="*/ 10 h 33"/>
                <a:gd name="T10" fmla="*/ 7 w 30"/>
                <a:gd name="T11" fmla="*/ 9 h 33"/>
                <a:gd name="T12" fmla="*/ 7 w 30"/>
                <a:gd name="T13" fmla="*/ 8 h 33"/>
                <a:gd name="T14" fmla="*/ 6 w 30"/>
                <a:gd name="T15" fmla="*/ 8 h 33"/>
                <a:gd name="T16" fmla="*/ 5 w 30"/>
                <a:gd name="T17" fmla="*/ 7 h 33"/>
                <a:gd name="T18" fmla="*/ 2 w 30"/>
                <a:gd name="T19" fmla="*/ 7 h 33"/>
                <a:gd name="T20" fmla="*/ 2 w 30"/>
                <a:gd name="T21" fmla="*/ 6 h 33"/>
                <a:gd name="T22" fmla="*/ 2 w 30"/>
                <a:gd name="T23" fmla="*/ 4 h 33"/>
                <a:gd name="T24" fmla="*/ 2 w 30"/>
                <a:gd name="T25" fmla="*/ 2 h 33"/>
                <a:gd name="T26" fmla="*/ 2 w 30"/>
                <a:gd name="T27" fmla="*/ 2 h 33"/>
                <a:gd name="T28" fmla="*/ 5 w 30"/>
                <a:gd name="T29" fmla="*/ 0 h 33"/>
                <a:gd name="T30" fmla="*/ 8 w 30"/>
                <a:gd name="T31" fmla="*/ 2 h 33"/>
                <a:gd name="T32" fmla="*/ 9 w 30"/>
                <a:gd name="T33" fmla="*/ 2 h 33"/>
                <a:gd name="T34" fmla="*/ 10 w 30"/>
                <a:gd name="T35" fmla="*/ 3 h 33"/>
                <a:gd name="T36" fmla="*/ 10 w 30"/>
                <a:gd name="T37" fmla="*/ 4 h 33"/>
                <a:gd name="T38" fmla="*/ 7 w 30"/>
                <a:gd name="T39" fmla="*/ 4 h 33"/>
                <a:gd name="T40" fmla="*/ 6 w 30"/>
                <a:gd name="T41" fmla="*/ 3 h 33"/>
                <a:gd name="T42" fmla="*/ 5 w 30"/>
                <a:gd name="T43" fmla="*/ 3 h 33"/>
                <a:gd name="T44" fmla="*/ 4 w 30"/>
                <a:gd name="T45" fmla="*/ 3 h 33"/>
                <a:gd name="T46" fmla="*/ 4 w 30"/>
                <a:gd name="T47" fmla="*/ 5 h 33"/>
                <a:gd name="T48" fmla="*/ 7 w 30"/>
                <a:gd name="T49" fmla="*/ 5 h 33"/>
                <a:gd name="T50" fmla="*/ 9 w 30"/>
                <a:gd name="T51" fmla="*/ 6 h 33"/>
                <a:gd name="T52" fmla="*/ 10 w 30"/>
                <a:gd name="T53" fmla="*/ 7 h 33"/>
                <a:gd name="T54" fmla="*/ 11 w 30"/>
                <a:gd name="T55" fmla="*/ 8 h 33"/>
                <a:gd name="T56" fmla="*/ 11 w 30"/>
                <a:gd name="T57" fmla="*/ 9 h 33"/>
                <a:gd name="T58" fmla="*/ 10 w 30"/>
                <a:gd name="T59" fmla="*/ 10 h 33"/>
                <a:gd name="T60" fmla="*/ 9 w 30"/>
                <a:gd name="T61" fmla="*/ 12 h 33"/>
                <a:gd name="T62" fmla="*/ 7 w 30"/>
                <a:gd name="T63" fmla="*/ 13 h 33"/>
                <a:gd name="T64" fmla="*/ 3 w 30"/>
                <a:gd name="T65" fmla="*/ 13 h 33"/>
                <a:gd name="T66" fmla="*/ 2 w 30"/>
                <a:gd name="T67" fmla="*/ 10 h 33"/>
                <a:gd name="T68" fmla="*/ 0 w 30"/>
                <a:gd name="T69" fmla="*/ 10 h 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"/>
                <a:gd name="T106" fmla="*/ 0 h 33"/>
                <a:gd name="T107" fmla="*/ 30 w 30"/>
                <a:gd name="T108" fmla="*/ 33 h 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" h="33">
                  <a:moveTo>
                    <a:pt x="0" y="23"/>
                  </a:moveTo>
                  <a:lnTo>
                    <a:pt x="10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5" y="27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19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6" y="12"/>
                  </a:lnTo>
                  <a:lnTo>
                    <a:pt x="21" y="13"/>
                  </a:lnTo>
                  <a:lnTo>
                    <a:pt x="24" y="15"/>
                  </a:lnTo>
                  <a:lnTo>
                    <a:pt x="27" y="16"/>
                  </a:lnTo>
                  <a:lnTo>
                    <a:pt x="28" y="17"/>
                  </a:lnTo>
                  <a:lnTo>
                    <a:pt x="29" y="18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31"/>
                  </a:lnTo>
                  <a:lnTo>
                    <a:pt x="23" y="32"/>
                  </a:lnTo>
                  <a:lnTo>
                    <a:pt x="20" y="33"/>
                  </a:lnTo>
                  <a:lnTo>
                    <a:pt x="15" y="33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39"/>
            <p:cNvSpPr>
              <a:spLocks noEditPoints="1" noChangeArrowheads="1"/>
            </p:cNvSpPr>
            <p:nvPr/>
          </p:nvSpPr>
          <p:spPr bwMode="auto">
            <a:xfrm>
              <a:off x="237" y="384"/>
              <a:ext cx="30" cy="32"/>
            </a:xfrm>
            <a:custGeom>
              <a:avLst/>
              <a:gdLst>
                <a:gd name="T0" fmla="*/ 5 w 39"/>
                <a:gd name="T1" fmla="*/ 3 h 41"/>
                <a:gd name="T2" fmla="*/ 10 w 39"/>
                <a:gd name="T3" fmla="*/ 3 h 41"/>
                <a:gd name="T4" fmla="*/ 14 w 39"/>
                <a:gd name="T5" fmla="*/ 16 h 41"/>
                <a:gd name="T6" fmla="*/ 10 w 39"/>
                <a:gd name="T7" fmla="*/ 16 h 41"/>
                <a:gd name="T8" fmla="*/ 9 w 39"/>
                <a:gd name="T9" fmla="*/ 12 h 41"/>
                <a:gd name="T10" fmla="*/ 5 w 39"/>
                <a:gd name="T11" fmla="*/ 12 h 41"/>
                <a:gd name="T12" fmla="*/ 4 w 39"/>
                <a:gd name="T13" fmla="*/ 15 h 41"/>
                <a:gd name="T14" fmla="*/ 0 w 39"/>
                <a:gd name="T15" fmla="*/ 15 h 41"/>
                <a:gd name="T16" fmla="*/ 5 w 39"/>
                <a:gd name="T17" fmla="*/ 3 h 41"/>
                <a:gd name="T18" fmla="*/ 8 w 39"/>
                <a:gd name="T19" fmla="*/ 10 h 41"/>
                <a:gd name="T20" fmla="*/ 7 w 39"/>
                <a:gd name="T21" fmla="*/ 5 h 41"/>
                <a:gd name="T22" fmla="*/ 5 w 39"/>
                <a:gd name="T23" fmla="*/ 10 h 41"/>
                <a:gd name="T24" fmla="*/ 8 w 39"/>
                <a:gd name="T25" fmla="*/ 10 h 41"/>
                <a:gd name="T26" fmla="*/ 8 w 39"/>
                <a:gd name="T27" fmla="*/ 0 h 41"/>
                <a:gd name="T28" fmla="*/ 10 w 39"/>
                <a:gd name="T29" fmla="*/ 2 h 41"/>
                <a:gd name="T30" fmla="*/ 8 w 39"/>
                <a:gd name="T31" fmla="*/ 2 h 41"/>
                <a:gd name="T32" fmla="*/ 5 w 39"/>
                <a:gd name="T33" fmla="*/ 0 h 41"/>
                <a:gd name="T34" fmla="*/ 8 w 39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41"/>
                <a:gd name="T56" fmla="*/ 39 w 39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41">
                  <a:moveTo>
                    <a:pt x="16" y="9"/>
                  </a:moveTo>
                  <a:lnTo>
                    <a:pt x="28" y="9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7" y="34"/>
                  </a:lnTo>
                  <a:lnTo>
                    <a:pt x="13" y="34"/>
                  </a:lnTo>
                  <a:lnTo>
                    <a:pt x="11" y="40"/>
                  </a:lnTo>
                  <a:lnTo>
                    <a:pt x="0" y="40"/>
                  </a:lnTo>
                  <a:lnTo>
                    <a:pt x="16" y="9"/>
                  </a:lnTo>
                  <a:close/>
                  <a:moveTo>
                    <a:pt x="24" y="28"/>
                  </a:moveTo>
                  <a:lnTo>
                    <a:pt x="21" y="16"/>
                  </a:lnTo>
                  <a:lnTo>
                    <a:pt x="15" y="28"/>
                  </a:lnTo>
                  <a:lnTo>
                    <a:pt x="24" y="28"/>
                  </a:lnTo>
                  <a:close/>
                  <a:moveTo>
                    <a:pt x="24" y="0"/>
                  </a:moveTo>
                  <a:lnTo>
                    <a:pt x="29" y="7"/>
                  </a:lnTo>
                  <a:lnTo>
                    <a:pt x="23" y="7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40"/>
            <p:cNvSpPr>
              <a:spLocks noChangeArrowheads="1"/>
            </p:cNvSpPr>
            <p:nvPr/>
          </p:nvSpPr>
          <p:spPr bwMode="auto">
            <a:xfrm>
              <a:off x="270" y="392"/>
              <a:ext cx="28" cy="28"/>
            </a:xfrm>
            <a:custGeom>
              <a:avLst/>
              <a:gdLst>
                <a:gd name="T0" fmla="*/ 2 w 36"/>
                <a:gd name="T1" fmla="*/ 0 h 35"/>
                <a:gd name="T2" fmla="*/ 6 w 36"/>
                <a:gd name="T3" fmla="*/ 1 h 35"/>
                <a:gd name="T4" fmla="*/ 9 w 36"/>
                <a:gd name="T5" fmla="*/ 10 h 35"/>
                <a:gd name="T6" fmla="*/ 10 w 36"/>
                <a:gd name="T7" fmla="*/ 2 h 35"/>
                <a:gd name="T8" fmla="*/ 13 w 36"/>
                <a:gd name="T9" fmla="*/ 2 h 35"/>
                <a:gd name="T10" fmla="*/ 12 w 36"/>
                <a:gd name="T11" fmla="*/ 14 h 35"/>
                <a:gd name="T12" fmla="*/ 7 w 36"/>
                <a:gd name="T13" fmla="*/ 14 h 35"/>
                <a:gd name="T14" fmla="*/ 4 w 36"/>
                <a:gd name="T15" fmla="*/ 3 h 35"/>
                <a:gd name="T16" fmla="*/ 3 w 36"/>
                <a:gd name="T17" fmla="*/ 14 h 35"/>
                <a:gd name="T18" fmla="*/ 0 w 36"/>
                <a:gd name="T19" fmla="*/ 13 h 35"/>
                <a:gd name="T20" fmla="*/ 2 w 36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35"/>
                <a:gd name="T35" fmla="*/ 36 w 3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35">
                  <a:moveTo>
                    <a:pt x="3" y="0"/>
                  </a:moveTo>
                  <a:lnTo>
                    <a:pt x="17" y="1"/>
                  </a:lnTo>
                  <a:lnTo>
                    <a:pt x="25" y="25"/>
                  </a:lnTo>
                  <a:lnTo>
                    <a:pt x="28" y="3"/>
                  </a:lnTo>
                  <a:lnTo>
                    <a:pt x="36" y="4"/>
                  </a:lnTo>
                  <a:lnTo>
                    <a:pt x="32" y="35"/>
                  </a:lnTo>
                  <a:lnTo>
                    <a:pt x="19" y="33"/>
                  </a:lnTo>
                  <a:lnTo>
                    <a:pt x="11" y="8"/>
                  </a:lnTo>
                  <a:lnTo>
                    <a:pt x="8" y="32"/>
                  </a:lnTo>
                  <a:lnTo>
                    <a:pt x="0" y="3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41"/>
            <p:cNvSpPr>
              <a:spLocks noChangeArrowheads="1"/>
            </p:cNvSpPr>
            <p:nvPr/>
          </p:nvSpPr>
          <p:spPr bwMode="auto">
            <a:xfrm>
              <a:off x="301" y="398"/>
              <a:ext cx="28" cy="26"/>
            </a:xfrm>
            <a:custGeom>
              <a:avLst/>
              <a:gdLst>
                <a:gd name="T0" fmla="*/ 11 w 35"/>
                <a:gd name="T1" fmla="*/ 4 h 34"/>
                <a:gd name="T2" fmla="*/ 9 w 35"/>
                <a:gd name="T3" fmla="*/ 2 h 34"/>
                <a:gd name="T4" fmla="*/ 8 w 35"/>
                <a:gd name="T5" fmla="*/ 2 h 34"/>
                <a:gd name="T6" fmla="*/ 7 w 35"/>
                <a:gd name="T7" fmla="*/ 2 h 34"/>
                <a:gd name="T8" fmla="*/ 6 w 35"/>
                <a:gd name="T9" fmla="*/ 3 h 34"/>
                <a:gd name="T10" fmla="*/ 5 w 35"/>
                <a:gd name="T11" fmla="*/ 4 h 34"/>
                <a:gd name="T12" fmla="*/ 4 w 35"/>
                <a:gd name="T13" fmla="*/ 5 h 34"/>
                <a:gd name="T14" fmla="*/ 4 w 35"/>
                <a:gd name="T15" fmla="*/ 6 h 34"/>
                <a:gd name="T16" fmla="*/ 4 w 35"/>
                <a:gd name="T17" fmla="*/ 7 h 34"/>
                <a:gd name="T18" fmla="*/ 5 w 35"/>
                <a:gd name="T19" fmla="*/ 8 h 34"/>
                <a:gd name="T20" fmla="*/ 6 w 35"/>
                <a:gd name="T21" fmla="*/ 8 h 34"/>
                <a:gd name="T22" fmla="*/ 7 w 35"/>
                <a:gd name="T23" fmla="*/ 9 h 34"/>
                <a:gd name="T24" fmla="*/ 9 w 35"/>
                <a:gd name="T25" fmla="*/ 9 h 34"/>
                <a:gd name="T26" fmla="*/ 10 w 35"/>
                <a:gd name="T27" fmla="*/ 8 h 34"/>
                <a:gd name="T28" fmla="*/ 7 w 35"/>
                <a:gd name="T29" fmla="*/ 5 h 34"/>
                <a:gd name="T30" fmla="*/ 13 w 35"/>
                <a:gd name="T31" fmla="*/ 11 h 34"/>
                <a:gd name="T32" fmla="*/ 8 w 35"/>
                <a:gd name="T33" fmla="*/ 11 h 34"/>
                <a:gd name="T34" fmla="*/ 7 w 35"/>
                <a:gd name="T35" fmla="*/ 11 h 34"/>
                <a:gd name="T36" fmla="*/ 6 w 35"/>
                <a:gd name="T37" fmla="*/ 11 h 34"/>
                <a:gd name="T38" fmla="*/ 4 w 35"/>
                <a:gd name="T39" fmla="*/ 11 h 34"/>
                <a:gd name="T40" fmla="*/ 2 w 35"/>
                <a:gd name="T41" fmla="*/ 10 h 34"/>
                <a:gd name="T42" fmla="*/ 1 w 35"/>
                <a:gd name="T43" fmla="*/ 8 h 34"/>
                <a:gd name="T44" fmla="*/ 0 w 35"/>
                <a:gd name="T45" fmla="*/ 6 h 34"/>
                <a:gd name="T46" fmla="*/ 0 w 35"/>
                <a:gd name="T47" fmla="*/ 5 h 34"/>
                <a:gd name="T48" fmla="*/ 2 w 35"/>
                <a:gd name="T49" fmla="*/ 3 h 34"/>
                <a:gd name="T50" fmla="*/ 3 w 35"/>
                <a:gd name="T51" fmla="*/ 2 h 34"/>
                <a:gd name="T52" fmla="*/ 6 w 35"/>
                <a:gd name="T53" fmla="*/ 0 h 34"/>
                <a:gd name="T54" fmla="*/ 9 w 35"/>
                <a:gd name="T55" fmla="*/ 1 h 34"/>
                <a:gd name="T56" fmla="*/ 11 w 35"/>
                <a:gd name="T57" fmla="*/ 2 h 34"/>
                <a:gd name="T58" fmla="*/ 14 w 35"/>
                <a:gd name="T59" fmla="*/ 2 h 34"/>
                <a:gd name="T60" fmla="*/ 14 w 35"/>
                <a:gd name="T61" fmla="*/ 3 h 34"/>
                <a:gd name="T62" fmla="*/ 14 w 35"/>
                <a:gd name="T63" fmla="*/ 5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"/>
                <a:gd name="T97" fmla="*/ 0 h 34"/>
                <a:gd name="T98" fmla="*/ 35 w 35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" h="34">
                  <a:moveTo>
                    <a:pt x="26" y="12"/>
                  </a:moveTo>
                  <a:lnTo>
                    <a:pt x="26" y="10"/>
                  </a:lnTo>
                  <a:lnTo>
                    <a:pt x="24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2" y="25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17" y="21"/>
                  </a:lnTo>
                  <a:lnTo>
                    <a:pt x="18" y="15"/>
                  </a:lnTo>
                  <a:lnTo>
                    <a:pt x="34" y="18"/>
                  </a:lnTo>
                  <a:lnTo>
                    <a:pt x="31" y="34"/>
                  </a:lnTo>
                  <a:lnTo>
                    <a:pt x="26" y="34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1" y="32"/>
                  </a:lnTo>
                  <a:lnTo>
                    <a:pt x="9" y="31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2" y="26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7" y="4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689" name="2443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16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0" name="Picture 11" descr="Hinh dong Phao ho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9969" y="167481"/>
            <a:ext cx="13287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1" name="Picture 52" descr="DSTARS-P"/>
          <p:cNvPicPr>
            <a:picLocks noChangeAspect="1" noChangeArrowheads="1"/>
          </p:cNvPicPr>
          <p:nvPr/>
        </p:nvPicPr>
        <p:blipFill>
          <a:blip r:embed="rId12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200150"/>
            <a:ext cx="1806575" cy="119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2" name="Group 44"/>
          <p:cNvGrpSpPr>
            <a:grpSpLocks/>
          </p:cNvGrpSpPr>
          <p:nvPr/>
        </p:nvGrpSpPr>
        <p:grpSpPr bwMode="auto">
          <a:xfrm>
            <a:off x="7010400" y="4057651"/>
            <a:ext cx="2133600" cy="470297"/>
            <a:chOff x="0" y="0"/>
            <a:chExt cx="1789" cy="1403"/>
          </a:xfrm>
        </p:grpSpPr>
        <p:sp>
          <p:nvSpPr>
            <p:cNvPr id="27693" name="Oval 183"/>
            <p:cNvSpPr>
              <a:spLocks noChangeArrowheads="1"/>
            </p:cNvSpPr>
            <p:nvPr/>
          </p:nvSpPr>
          <p:spPr bwMode="auto">
            <a:xfrm>
              <a:off x="433" y="254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Oval 184"/>
            <p:cNvSpPr>
              <a:spLocks noChangeArrowheads="1"/>
            </p:cNvSpPr>
            <p:nvPr/>
          </p:nvSpPr>
          <p:spPr bwMode="auto">
            <a:xfrm>
              <a:off x="794" y="509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5" name="Freeform 185"/>
            <p:cNvSpPr>
              <a:spLocks/>
            </p:cNvSpPr>
            <p:nvPr/>
          </p:nvSpPr>
          <p:spPr bwMode="auto">
            <a:xfrm rot="2711884">
              <a:off x="913" y="707"/>
              <a:ext cx="556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Freeform 186"/>
            <p:cNvSpPr>
              <a:spLocks/>
            </p:cNvSpPr>
            <p:nvPr/>
          </p:nvSpPr>
          <p:spPr bwMode="auto">
            <a:xfrm rot="2711884">
              <a:off x="1317" y="100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7" name="Freeform 187"/>
            <p:cNvSpPr>
              <a:spLocks/>
            </p:cNvSpPr>
            <p:nvPr/>
          </p:nvSpPr>
          <p:spPr bwMode="auto">
            <a:xfrm rot="2104081">
              <a:off x="950" y="644"/>
              <a:ext cx="586" cy="112"/>
            </a:xfrm>
            <a:custGeom>
              <a:avLst/>
              <a:gdLst>
                <a:gd name="T0" fmla="*/ 0 w 2736"/>
                <a:gd name="T1" fmla="*/ 1 h 504"/>
                <a:gd name="T2" fmla="*/ 2 w 2736"/>
                <a:gd name="T3" fmla="*/ 0 h 504"/>
                <a:gd name="T4" fmla="*/ 4 w 2736"/>
                <a:gd name="T5" fmla="*/ 0 h 504"/>
                <a:gd name="T6" fmla="*/ 6 w 2736"/>
                <a:gd name="T7" fmla="*/ 0 h 504"/>
                <a:gd name="T8" fmla="*/ 6 w 2736"/>
                <a:gd name="T9" fmla="*/ 0 h 504"/>
                <a:gd name="T10" fmla="*/ 4 w 2736"/>
                <a:gd name="T11" fmla="*/ 0 h 504"/>
                <a:gd name="T12" fmla="*/ 1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Freeform 188"/>
            <p:cNvSpPr>
              <a:spLocks/>
            </p:cNvSpPr>
            <p:nvPr/>
          </p:nvSpPr>
          <p:spPr bwMode="auto">
            <a:xfrm rot="2104081">
              <a:off x="1431" y="898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1 w 1769"/>
                <a:gd name="T5" fmla="*/ 0 h 791"/>
                <a:gd name="T6" fmla="*/ 2 w 1769"/>
                <a:gd name="T7" fmla="*/ 1 h 791"/>
                <a:gd name="T8" fmla="*/ 2 w 1769"/>
                <a:gd name="T9" fmla="*/ 2 h 791"/>
                <a:gd name="T10" fmla="*/ 2 w 1769"/>
                <a:gd name="T11" fmla="*/ 2 h 791"/>
                <a:gd name="T12" fmla="*/ 2 w 1769"/>
                <a:gd name="T13" fmla="*/ 2 h 791"/>
                <a:gd name="T14" fmla="*/ 1 w 1769"/>
                <a:gd name="T15" fmla="*/ 1 h 791"/>
                <a:gd name="T16" fmla="*/ 1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Freeform 189"/>
            <p:cNvSpPr>
              <a:spLocks/>
            </p:cNvSpPr>
            <p:nvPr/>
          </p:nvSpPr>
          <p:spPr bwMode="auto">
            <a:xfrm rot="1582915">
              <a:off x="960" y="583"/>
              <a:ext cx="561" cy="98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Freeform 190"/>
            <p:cNvSpPr>
              <a:spLocks/>
            </p:cNvSpPr>
            <p:nvPr/>
          </p:nvSpPr>
          <p:spPr bwMode="auto">
            <a:xfrm rot="1582915">
              <a:off x="1460" y="773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2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Freeform 191"/>
            <p:cNvSpPr>
              <a:spLocks/>
            </p:cNvSpPr>
            <p:nvPr/>
          </p:nvSpPr>
          <p:spPr bwMode="auto">
            <a:xfrm rot="1080363">
              <a:off x="969" y="519"/>
              <a:ext cx="542" cy="108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4 w 2736"/>
                <a:gd name="T7" fmla="*/ 0 h 504"/>
                <a:gd name="T8" fmla="*/ 4 w 2736"/>
                <a:gd name="T9" fmla="*/ 0 h 504"/>
                <a:gd name="T10" fmla="*/ 3 w 2736"/>
                <a:gd name="T11" fmla="*/ 0 h 504"/>
                <a:gd name="T12" fmla="*/ 1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Freeform 192"/>
            <p:cNvSpPr>
              <a:spLocks/>
            </p:cNvSpPr>
            <p:nvPr/>
          </p:nvSpPr>
          <p:spPr bwMode="auto">
            <a:xfrm rot="1080363">
              <a:off x="1477" y="649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2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1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3" name="Freeform 193"/>
            <p:cNvSpPr>
              <a:spLocks/>
            </p:cNvSpPr>
            <p:nvPr/>
          </p:nvSpPr>
          <p:spPr bwMode="auto">
            <a:xfrm rot="463793">
              <a:off x="980" y="448"/>
              <a:ext cx="499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2 w 2736"/>
                <a:gd name="T5" fmla="*/ 0 h 504"/>
                <a:gd name="T6" fmla="*/ 3 w 2736"/>
                <a:gd name="T7" fmla="*/ 0 h 504"/>
                <a:gd name="T8" fmla="*/ 3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Freeform 194"/>
            <p:cNvSpPr>
              <a:spLocks/>
            </p:cNvSpPr>
            <p:nvPr/>
          </p:nvSpPr>
          <p:spPr bwMode="auto">
            <a:xfrm rot="463793">
              <a:off x="1469" y="502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5" name="Freeform 195"/>
            <p:cNvSpPr>
              <a:spLocks/>
            </p:cNvSpPr>
            <p:nvPr/>
          </p:nvSpPr>
          <p:spPr bwMode="auto">
            <a:xfrm rot="21515819">
              <a:off x="988" y="407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1 w 2736"/>
                <a:gd name="T3" fmla="*/ 0 h 504"/>
                <a:gd name="T4" fmla="*/ 1 w 2736"/>
                <a:gd name="T5" fmla="*/ 0 h 504"/>
                <a:gd name="T6" fmla="*/ 2 w 2736"/>
                <a:gd name="T7" fmla="*/ 0 h 504"/>
                <a:gd name="T8" fmla="*/ 2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Freeform 196"/>
            <p:cNvSpPr>
              <a:spLocks/>
            </p:cNvSpPr>
            <p:nvPr/>
          </p:nvSpPr>
          <p:spPr bwMode="auto">
            <a:xfrm rot="21515819">
              <a:off x="1439" y="401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1 w 1769"/>
                <a:gd name="T7" fmla="*/ 0 h 791"/>
                <a:gd name="T8" fmla="*/ 1 w 1769"/>
                <a:gd name="T9" fmla="*/ 0 h 791"/>
                <a:gd name="T10" fmla="*/ 1 w 1769"/>
                <a:gd name="T11" fmla="*/ 0 h 791"/>
                <a:gd name="T12" fmla="*/ 1 w 1769"/>
                <a:gd name="T13" fmla="*/ 0 h 791"/>
                <a:gd name="T14" fmla="*/ 1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7" name="Freeform 197"/>
            <p:cNvSpPr>
              <a:spLocks/>
            </p:cNvSpPr>
            <p:nvPr/>
          </p:nvSpPr>
          <p:spPr bwMode="auto">
            <a:xfrm rot="20797423">
              <a:off x="973" y="356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8" name="Freeform 198"/>
            <p:cNvSpPr>
              <a:spLocks/>
            </p:cNvSpPr>
            <p:nvPr/>
          </p:nvSpPr>
          <p:spPr bwMode="auto">
            <a:xfrm rot="20797423">
              <a:off x="1367" y="288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9" name="Freeform 199"/>
            <p:cNvSpPr>
              <a:spLocks/>
            </p:cNvSpPr>
            <p:nvPr/>
          </p:nvSpPr>
          <p:spPr bwMode="auto">
            <a:xfrm rot="18888116" flipH="1">
              <a:off x="301" y="747"/>
              <a:ext cx="557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0" name="Freeform 200"/>
            <p:cNvSpPr>
              <a:spLocks/>
            </p:cNvSpPr>
            <p:nvPr/>
          </p:nvSpPr>
          <p:spPr bwMode="auto">
            <a:xfrm rot="18888116" flipH="1">
              <a:off x="153" y="104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1" name="Freeform 201"/>
            <p:cNvSpPr>
              <a:spLocks/>
            </p:cNvSpPr>
            <p:nvPr/>
          </p:nvSpPr>
          <p:spPr bwMode="auto">
            <a:xfrm rot="19495919" flipH="1">
              <a:off x="232" y="701"/>
              <a:ext cx="586" cy="112"/>
            </a:xfrm>
            <a:custGeom>
              <a:avLst/>
              <a:gdLst>
                <a:gd name="T0" fmla="*/ 0 w 2736"/>
                <a:gd name="T1" fmla="*/ 1 h 504"/>
                <a:gd name="T2" fmla="*/ 2 w 2736"/>
                <a:gd name="T3" fmla="*/ 0 h 504"/>
                <a:gd name="T4" fmla="*/ 4 w 2736"/>
                <a:gd name="T5" fmla="*/ 0 h 504"/>
                <a:gd name="T6" fmla="*/ 6 w 2736"/>
                <a:gd name="T7" fmla="*/ 0 h 504"/>
                <a:gd name="T8" fmla="*/ 6 w 2736"/>
                <a:gd name="T9" fmla="*/ 0 h 504"/>
                <a:gd name="T10" fmla="*/ 4 w 2736"/>
                <a:gd name="T11" fmla="*/ 0 h 504"/>
                <a:gd name="T12" fmla="*/ 1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2" name="Freeform 202"/>
            <p:cNvSpPr>
              <a:spLocks/>
            </p:cNvSpPr>
            <p:nvPr/>
          </p:nvSpPr>
          <p:spPr bwMode="auto">
            <a:xfrm rot="19495919" flipH="1">
              <a:off x="22" y="955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1 w 1769"/>
                <a:gd name="T5" fmla="*/ 0 h 791"/>
                <a:gd name="T6" fmla="*/ 2 w 1769"/>
                <a:gd name="T7" fmla="*/ 1 h 791"/>
                <a:gd name="T8" fmla="*/ 2 w 1769"/>
                <a:gd name="T9" fmla="*/ 2 h 791"/>
                <a:gd name="T10" fmla="*/ 2 w 1769"/>
                <a:gd name="T11" fmla="*/ 2 h 791"/>
                <a:gd name="T12" fmla="*/ 2 w 1769"/>
                <a:gd name="T13" fmla="*/ 2 h 791"/>
                <a:gd name="T14" fmla="*/ 1 w 1769"/>
                <a:gd name="T15" fmla="*/ 1 h 791"/>
                <a:gd name="T16" fmla="*/ 1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3" name="Freeform 203"/>
            <p:cNvSpPr>
              <a:spLocks/>
            </p:cNvSpPr>
            <p:nvPr/>
          </p:nvSpPr>
          <p:spPr bwMode="auto">
            <a:xfrm rot="20017085" flipH="1">
              <a:off x="247" y="641"/>
              <a:ext cx="561" cy="98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4" name="Freeform 204"/>
            <p:cNvSpPr>
              <a:spLocks/>
            </p:cNvSpPr>
            <p:nvPr/>
          </p:nvSpPr>
          <p:spPr bwMode="auto">
            <a:xfrm rot="20017085" flipH="1">
              <a:off x="7" y="831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2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5" name="Freeform 205"/>
            <p:cNvSpPr>
              <a:spLocks/>
            </p:cNvSpPr>
            <p:nvPr/>
          </p:nvSpPr>
          <p:spPr bwMode="auto">
            <a:xfrm rot="20519637" flipH="1">
              <a:off x="257" y="577"/>
              <a:ext cx="542" cy="108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4 w 2736"/>
                <a:gd name="T7" fmla="*/ 0 h 504"/>
                <a:gd name="T8" fmla="*/ 4 w 2736"/>
                <a:gd name="T9" fmla="*/ 0 h 504"/>
                <a:gd name="T10" fmla="*/ 3 w 2736"/>
                <a:gd name="T11" fmla="*/ 0 h 504"/>
                <a:gd name="T12" fmla="*/ 1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6" name="Freeform 206"/>
            <p:cNvSpPr>
              <a:spLocks/>
            </p:cNvSpPr>
            <p:nvPr/>
          </p:nvSpPr>
          <p:spPr bwMode="auto">
            <a:xfrm rot="20519637" flipH="1">
              <a:off x="0" y="706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2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1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7" name="Freeform 207"/>
            <p:cNvSpPr>
              <a:spLocks/>
            </p:cNvSpPr>
            <p:nvPr/>
          </p:nvSpPr>
          <p:spPr bwMode="auto">
            <a:xfrm rot="21136207" flipH="1">
              <a:off x="289" y="505"/>
              <a:ext cx="499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2 w 2736"/>
                <a:gd name="T5" fmla="*/ 0 h 504"/>
                <a:gd name="T6" fmla="*/ 3 w 2736"/>
                <a:gd name="T7" fmla="*/ 0 h 504"/>
                <a:gd name="T8" fmla="*/ 3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8" name="Freeform 208"/>
            <p:cNvSpPr>
              <a:spLocks/>
            </p:cNvSpPr>
            <p:nvPr/>
          </p:nvSpPr>
          <p:spPr bwMode="auto">
            <a:xfrm rot="21136207" flipH="1">
              <a:off x="31" y="559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9" name="Freeform 209"/>
            <p:cNvSpPr>
              <a:spLocks/>
            </p:cNvSpPr>
            <p:nvPr/>
          </p:nvSpPr>
          <p:spPr bwMode="auto">
            <a:xfrm rot="84181" flipH="1">
              <a:off x="326" y="464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1 w 2736"/>
                <a:gd name="T3" fmla="*/ 0 h 504"/>
                <a:gd name="T4" fmla="*/ 1 w 2736"/>
                <a:gd name="T5" fmla="*/ 0 h 504"/>
                <a:gd name="T6" fmla="*/ 2 w 2736"/>
                <a:gd name="T7" fmla="*/ 0 h 504"/>
                <a:gd name="T8" fmla="*/ 2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0" name="Freeform 210"/>
            <p:cNvSpPr>
              <a:spLocks/>
            </p:cNvSpPr>
            <p:nvPr/>
          </p:nvSpPr>
          <p:spPr bwMode="auto">
            <a:xfrm rot="84181" flipH="1">
              <a:off x="85" y="458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1 w 1769"/>
                <a:gd name="T7" fmla="*/ 0 h 791"/>
                <a:gd name="T8" fmla="*/ 1 w 1769"/>
                <a:gd name="T9" fmla="*/ 0 h 791"/>
                <a:gd name="T10" fmla="*/ 1 w 1769"/>
                <a:gd name="T11" fmla="*/ 0 h 791"/>
                <a:gd name="T12" fmla="*/ 1 w 1769"/>
                <a:gd name="T13" fmla="*/ 0 h 791"/>
                <a:gd name="T14" fmla="*/ 1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1" name="Freeform 211"/>
            <p:cNvSpPr>
              <a:spLocks/>
            </p:cNvSpPr>
            <p:nvPr/>
          </p:nvSpPr>
          <p:spPr bwMode="auto">
            <a:xfrm rot="802577" flipH="1">
              <a:off x="396" y="413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2" name="Freeform 212"/>
            <p:cNvSpPr>
              <a:spLocks/>
            </p:cNvSpPr>
            <p:nvPr/>
          </p:nvSpPr>
          <p:spPr bwMode="auto">
            <a:xfrm rot="802577" flipH="1">
              <a:off x="187" y="345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3" name="Freeform 213"/>
            <p:cNvSpPr>
              <a:spLocks/>
            </p:cNvSpPr>
            <p:nvPr/>
          </p:nvSpPr>
          <p:spPr bwMode="auto">
            <a:xfrm rot="1277472" flipH="1">
              <a:off x="422" y="39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4" name="Freeform 214"/>
            <p:cNvSpPr>
              <a:spLocks/>
            </p:cNvSpPr>
            <p:nvPr/>
          </p:nvSpPr>
          <p:spPr bwMode="auto">
            <a:xfrm rot="1277472" flipH="1">
              <a:off x="223" y="281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5" name="Freeform 215"/>
            <p:cNvSpPr>
              <a:spLocks/>
            </p:cNvSpPr>
            <p:nvPr/>
          </p:nvSpPr>
          <p:spPr bwMode="auto">
            <a:xfrm rot="2028409" flipH="1">
              <a:off x="466" y="361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6" name="Freeform 216"/>
            <p:cNvSpPr>
              <a:spLocks/>
            </p:cNvSpPr>
            <p:nvPr/>
          </p:nvSpPr>
          <p:spPr bwMode="auto">
            <a:xfrm rot="2028409" flipH="1">
              <a:off x="294" y="190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7" name="Freeform 217"/>
            <p:cNvSpPr>
              <a:spLocks/>
            </p:cNvSpPr>
            <p:nvPr/>
          </p:nvSpPr>
          <p:spPr bwMode="auto">
            <a:xfrm rot="2664424" flipH="1">
              <a:off x="505" y="316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8" name="Freeform 218"/>
            <p:cNvSpPr>
              <a:spLocks/>
            </p:cNvSpPr>
            <p:nvPr/>
          </p:nvSpPr>
          <p:spPr bwMode="auto">
            <a:xfrm rot="2664424" flipH="1">
              <a:off x="362" y="97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9" name="Freeform 219"/>
            <p:cNvSpPr>
              <a:spLocks/>
            </p:cNvSpPr>
            <p:nvPr/>
          </p:nvSpPr>
          <p:spPr bwMode="auto">
            <a:xfrm rot="3473776" flipH="1">
              <a:off x="590" y="301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0" name="Freeform 220"/>
            <p:cNvSpPr>
              <a:spLocks/>
            </p:cNvSpPr>
            <p:nvPr/>
          </p:nvSpPr>
          <p:spPr bwMode="auto">
            <a:xfrm rot="3473776" flipH="1">
              <a:off x="504" y="6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1" name="Freeform 221"/>
            <p:cNvSpPr>
              <a:spLocks/>
            </p:cNvSpPr>
            <p:nvPr/>
          </p:nvSpPr>
          <p:spPr bwMode="auto">
            <a:xfrm rot="4126479" flipH="1">
              <a:off x="643" y="28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2" name="Freeform 222"/>
            <p:cNvSpPr>
              <a:spLocks/>
            </p:cNvSpPr>
            <p:nvPr/>
          </p:nvSpPr>
          <p:spPr bwMode="auto">
            <a:xfrm rot="4126479" flipH="1">
              <a:off x="607" y="3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3" name="Freeform 223"/>
            <p:cNvSpPr>
              <a:spLocks/>
            </p:cNvSpPr>
            <p:nvPr/>
          </p:nvSpPr>
          <p:spPr bwMode="auto">
            <a:xfrm rot="20274565">
              <a:off x="936" y="321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4" name="Freeform 224"/>
            <p:cNvSpPr>
              <a:spLocks/>
            </p:cNvSpPr>
            <p:nvPr/>
          </p:nvSpPr>
          <p:spPr bwMode="auto">
            <a:xfrm rot="20274565">
              <a:off x="1318" y="208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5" name="Freeform 225"/>
            <p:cNvSpPr>
              <a:spLocks/>
            </p:cNvSpPr>
            <p:nvPr/>
          </p:nvSpPr>
          <p:spPr bwMode="auto">
            <a:xfrm rot="19678936">
              <a:off x="891" y="297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6" name="Freeform 226"/>
            <p:cNvSpPr>
              <a:spLocks/>
            </p:cNvSpPr>
            <p:nvPr/>
          </p:nvSpPr>
          <p:spPr bwMode="auto">
            <a:xfrm rot="19678936">
              <a:off x="1253" y="134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7" name="Freeform 227"/>
            <p:cNvSpPr>
              <a:spLocks/>
            </p:cNvSpPr>
            <p:nvPr/>
          </p:nvSpPr>
          <p:spPr bwMode="auto">
            <a:xfrm rot="4578754" flipH="1">
              <a:off x="698" y="30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8" name="Freeform 228"/>
            <p:cNvSpPr>
              <a:spLocks/>
            </p:cNvSpPr>
            <p:nvPr/>
          </p:nvSpPr>
          <p:spPr bwMode="auto">
            <a:xfrm rot="4578754" flipH="1">
              <a:off x="705" y="5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9" name="Freeform 229"/>
            <p:cNvSpPr>
              <a:spLocks/>
            </p:cNvSpPr>
            <p:nvPr/>
          </p:nvSpPr>
          <p:spPr bwMode="auto">
            <a:xfrm rot="17742246">
              <a:off x="781" y="28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0" name="Freeform 230"/>
            <p:cNvSpPr>
              <a:spLocks/>
            </p:cNvSpPr>
            <p:nvPr/>
          </p:nvSpPr>
          <p:spPr bwMode="auto">
            <a:xfrm rot="17742246">
              <a:off x="992" y="4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1" name="Freeform 231"/>
            <p:cNvSpPr>
              <a:spLocks/>
            </p:cNvSpPr>
            <p:nvPr/>
          </p:nvSpPr>
          <p:spPr bwMode="auto">
            <a:xfrm rot="18822740">
              <a:off x="824" y="281"/>
              <a:ext cx="373" cy="87"/>
            </a:xfrm>
            <a:custGeom>
              <a:avLst/>
              <a:gdLst>
                <a:gd name="T0" fmla="*/ 0 w 2736"/>
                <a:gd name="T1" fmla="*/ 1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2" name="Freeform 232"/>
            <p:cNvSpPr>
              <a:spLocks/>
            </p:cNvSpPr>
            <p:nvPr/>
          </p:nvSpPr>
          <p:spPr bwMode="auto">
            <a:xfrm rot="18822740">
              <a:off x="1133" y="76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1 h 791"/>
                <a:gd name="T10" fmla="*/ 0 w 1769"/>
                <a:gd name="T11" fmla="*/ 1 h 791"/>
                <a:gd name="T12" fmla="*/ 0 w 1769"/>
                <a:gd name="T13" fmla="*/ 1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3" name="Freeform 233"/>
            <p:cNvSpPr>
              <a:spLocks/>
            </p:cNvSpPr>
            <p:nvPr/>
          </p:nvSpPr>
          <p:spPr bwMode="auto">
            <a:xfrm rot="16696252">
              <a:off x="767" y="301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4" name="Freeform 234"/>
            <p:cNvSpPr>
              <a:spLocks/>
            </p:cNvSpPr>
            <p:nvPr/>
          </p:nvSpPr>
          <p:spPr bwMode="auto">
            <a:xfrm rot="16696252">
              <a:off x="875" y="61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5" name="Freeform 235"/>
            <p:cNvSpPr>
              <a:spLocks/>
            </p:cNvSpPr>
            <p:nvPr/>
          </p:nvSpPr>
          <p:spPr bwMode="auto">
            <a:xfrm rot="18335692" flipH="1">
              <a:off x="344" y="785"/>
              <a:ext cx="557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6" name="Freeform 236"/>
            <p:cNvSpPr>
              <a:spLocks/>
            </p:cNvSpPr>
            <p:nvPr/>
          </p:nvSpPr>
          <p:spPr bwMode="auto">
            <a:xfrm rot="18335692" flipH="1">
              <a:off x="252" y="112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7" name="Freeform 237"/>
            <p:cNvSpPr>
              <a:spLocks/>
            </p:cNvSpPr>
            <p:nvPr/>
          </p:nvSpPr>
          <p:spPr bwMode="auto">
            <a:xfrm rot="17542885" flipH="1">
              <a:off x="428" y="818"/>
              <a:ext cx="515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2 w 2736"/>
                <a:gd name="T5" fmla="*/ 0 h 504"/>
                <a:gd name="T6" fmla="*/ 3 w 2736"/>
                <a:gd name="T7" fmla="*/ 0 h 504"/>
                <a:gd name="T8" fmla="*/ 3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8" name="Freeform 238"/>
            <p:cNvSpPr>
              <a:spLocks/>
            </p:cNvSpPr>
            <p:nvPr/>
          </p:nvSpPr>
          <p:spPr bwMode="auto">
            <a:xfrm rot="17542885" flipH="1">
              <a:off x="436" y="1166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9" name="Freeform 239"/>
            <p:cNvSpPr>
              <a:spLocks/>
            </p:cNvSpPr>
            <p:nvPr/>
          </p:nvSpPr>
          <p:spPr bwMode="auto">
            <a:xfrm rot="16870650" flipH="1">
              <a:off x="518" y="830"/>
              <a:ext cx="495" cy="9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2 w 2736"/>
                <a:gd name="T5" fmla="*/ 0 h 504"/>
                <a:gd name="T6" fmla="*/ 3 w 2736"/>
                <a:gd name="T7" fmla="*/ 0 h 504"/>
                <a:gd name="T8" fmla="*/ 3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0" name="Freeform 240"/>
            <p:cNvSpPr>
              <a:spLocks/>
            </p:cNvSpPr>
            <p:nvPr/>
          </p:nvSpPr>
          <p:spPr bwMode="auto">
            <a:xfrm rot="16870650" flipH="1">
              <a:off x="591" y="117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1" name="Freeform 241"/>
            <p:cNvSpPr>
              <a:spLocks/>
            </p:cNvSpPr>
            <p:nvPr/>
          </p:nvSpPr>
          <p:spPr bwMode="auto">
            <a:xfrm rot="3144576">
              <a:off x="867" y="768"/>
              <a:ext cx="557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2" name="Freeform 242"/>
            <p:cNvSpPr>
              <a:spLocks/>
            </p:cNvSpPr>
            <p:nvPr/>
          </p:nvSpPr>
          <p:spPr bwMode="auto">
            <a:xfrm rot="3144576">
              <a:off x="1231" y="109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3" name="Freeform 243"/>
            <p:cNvSpPr>
              <a:spLocks/>
            </p:cNvSpPr>
            <p:nvPr/>
          </p:nvSpPr>
          <p:spPr bwMode="auto">
            <a:xfrm rot="3745735">
              <a:off x="828" y="806"/>
              <a:ext cx="533" cy="97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4 w 2736"/>
                <a:gd name="T7" fmla="*/ 0 h 504"/>
                <a:gd name="T8" fmla="*/ 4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4" name="Freeform 244"/>
            <p:cNvSpPr>
              <a:spLocks/>
            </p:cNvSpPr>
            <p:nvPr/>
          </p:nvSpPr>
          <p:spPr bwMode="auto">
            <a:xfrm rot="3745735">
              <a:off x="1119" y="1159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5" name="Freeform 245"/>
            <p:cNvSpPr>
              <a:spLocks/>
            </p:cNvSpPr>
            <p:nvPr/>
          </p:nvSpPr>
          <p:spPr bwMode="auto">
            <a:xfrm rot="4286818">
              <a:off x="771" y="84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1 w 2736"/>
                <a:gd name="T3" fmla="*/ 0 h 504"/>
                <a:gd name="T4" fmla="*/ 2 w 2736"/>
                <a:gd name="T5" fmla="*/ 0 h 504"/>
                <a:gd name="T6" fmla="*/ 4 w 2736"/>
                <a:gd name="T7" fmla="*/ 0 h 504"/>
                <a:gd name="T8" fmla="*/ 3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6" name="Freeform 246"/>
            <p:cNvSpPr>
              <a:spLocks/>
            </p:cNvSpPr>
            <p:nvPr/>
          </p:nvSpPr>
          <p:spPr bwMode="auto">
            <a:xfrm rot="4286818">
              <a:off x="989" y="119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0 h 791"/>
                <a:gd name="T8" fmla="*/ 1 w 1769"/>
                <a:gd name="T9" fmla="*/ 0 h 791"/>
                <a:gd name="T10" fmla="*/ 1 w 1769"/>
                <a:gd name="T11" fmla="*/ 0 h 791"/>
                <a:gd name="T12" fmla="*/ 1 w 1769"/>
                <a:gd name="T13" fmla="*/ 0 h 791"/>
                <a:gd name="T14" fmla="*/ 1 w 1769"/>
                <a:gd name="T15" fmla="*/ 0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7" name="Freeform 247"/>
            <p:cNvSpPr>
              <a:spLocks/>
            </p:cNvSpPr>
            <p:nvPr/>
          </p:nvSpPr>
          <p:spPr bwMode="auto">
            <a:xfrm rot="4898956">
              <a:off x="731" y="86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1 w 2736"/>
                <a:gd name="T3" fmla="*/ 0 h 504"/>
                <a:gd name="T4" fmla="*/ 2 w 2736"/>
                <a:gd name="T5" fmla="*/ 0 h 504"/>
                <a:gd name="T6" fmla="*/ 2 w 2736"/>
                <a:gd name="T7" fmla="*/ 0 h 504"/>
                <a:gd name="T8" fmla="*/ 2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8" name="Freeform 248"/>
            <p:cNvSpPr>
              <a:spLocks/>
            </p:cNvSpPr>
            <p:nvPr/>
          </p:nvSpPr>
          <p:spPr bwMode="auto">
            <a:xfrm rot="4898956">
              <a:off x="870" y="119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1 w 1769"/>
                <a:gd name="T7" fmla="*/ 0 h 791"/>
                <a:gd name="T8" fmla="*/ 1 w 1769"/>
                <a:gd name="T9" fmla="*/ 0 h 791"/>
                <a:gd name="T10" fmla="*/ 1 w 1769"/>
                <a:gd name="T11" fmla="*/ 0 h 791"/>
                <a:gd name="T12" fmla="*/ 1 w 1769"/>
                <a:gd name="T13" fmla="*/ 0 h 791"/>
                <a:gd name="T14" fmla="*/ 1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9" name="Freeform 249"/>
            <p:cNvSpPr>
              <a:spLocks/>
            </p:cNvSpPr>
            <p:nvPr/>
          </p:nvSpPr>
          <p:spPr bwMode="auto">
            <a:xfrm rot="5755659">
              <a:off x="642" y="883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1 w 2736"/>
                <a:gd name="T3" fmla="*/ 0 h 504"/>
                <a:gd name="T4" fmla="*/ 2 w 2736"/>
                <a:gd name="T5" fmla="*/ 0 h 504"/>
                <a:gd name="T6" fmla="*/ 2 w 2736"/>
                <a:gd name="T7" fmla="*/ 0 h 504"/>
                <a:gd name="T8" fmla="*/ 2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0" name="Freeform 250"/>
            <p:cNvSpPr>
              <a:spLocks/>
            </p:cNvSpPr>
            <p:nvPr/>
          </p:nvSpPr>
          <p:spPr bwMode="auto">
            <a:xfrm rot="5755659">
              <a:off x="684" y="120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1 w 1769"/>
                <a:gd name="T7" fmla="*/ 0 h 791"/>
                <a:gd name="T8" fmla="*/ 1 w 1769"/>
                <a:gd name="T9" fmla="*/ 0 h 791"/>
                <a:gd name="T10" fmla="*/ 1 w 1769"/>
                <a:gd name="T11" fmla="*/ 0 h 791"/>
                <a:gd name="T12" fmla="*/ 1 w 1769"/>
                <a:gd name="T13" fmla="*/ 0 h 791"/>
                <a:gd name="T14" fmla="*/ 1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1" name="Freeform 251"/>
            <p:cNvSpPr>
              <a:spLocks/>
            </p:cNvSpPr>
            <p:nvPr/>
          </p:nvSpPr>
          <p:spPr bwMode="auto">
            <a:xfrm flipH="1">
              <a:off x="625" y="770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0 w 776"/>
                <a:gd name="T9" fmla="*/ 0 h 2368"/>
                <a:gd name="T10" fmla="*/ 1 w 776"/>
                <a:gd name="T11" fmla="*/ 1 h 2368"/>
                <a:gd name="T12" fmla="*/ 0 w 776"/>
                <a:gd name="T13" fmla="*/ 1 h 2368"/>
                <a:gd name="T14" fmla="*/ 1 w 776"/>
                <a:gd name="T15" fmla="*/ 1 h 2368"/>
                <a:gd name="T16" fmla="*/ 1 w 776"/>
                <a:gd name="T17" fmla="*/ 1 h 2368"/>
                <a:gd name="T18" fmla="*/ 1 w 776"/>
                <a:gd name="T19" fmla="*/ 1 h 2368"/>
                <a:gd name="T20" fmla="*/ 1 w 776"/>
                <a:gd name="T21" fmla="*/ 1 h 2368"/>
                <a:gd name="T22" fmla="*/ 1 w 776"/>
                <a:gd name="T23" fmla="*/ 1 h 2368"/>
                <a:gd name="T24" fmla="*/ 1 w 776"/>
                <a:gd name="T25" fmla="*/ 2 h 2368"/>
                <a:gd name="T26" fmla="*/ 1 w 776"/>
                <a:gd name="T27" fmla="*/ 2 h 2368"/>
                <a:gd name="T28" fmla="*/ 1 w 776"/>
                <a:gd name="T29" fmla="*/ 2 h 2368"/>
                <a:gd name="T30" fmla="*/ 1 w 776"/>
                <a:gd name="T31" fmla="*/ 2 h 2368"/>
                <a:gd name="T32" fmla="*/ 1 w 776"/>
                <a:gd name="T33" fmla="*/ 2 h 2368"/>
                <a:gd name="T34" fmla="*/ 1 w 776"/>
                <a:gd name="T35" fmla="*/ 3 h 2368"/>
                <a:gd name="T36" fmla="*/ 1 w 776"/>
                <a:gd name="T37" fmla="*/ 3 h 2368"/>
                <a:gd name="T38" fmla="*/ 1 w 776"/>
                <a:gd name="T39" fmla="*/ 3 h 2368"/>
                <a:gd name="T40" fmla="*/ 1 w 776"/>
                <a:gd name="T41" fmla="*/ 3 h 2368"/>
                <a:gd name="T42" fmla="*/ 1 w 776"/>
                <a:gd name="T43" fmla="*/ 4 h 2368"/>
                <a:gd name="T44" fmla="*/ 1 w 776"/>
                <a:gd name="T45" fmla="*/ 4 h 2368"/>
                <a:gd name="T46" fmla="*/ 1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2" name="Arc 252"/>
            <p:cNvSpPr>
              <a:spLocks/>
            </p:cNvSpPr>
            <p:nvPr/>
          </p:nvSpPr>
          <p:spPr bwMode="auto">
            <a:xfrm flipH="1">
              <a:off x="340" y="598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w 21600"/>
                <a:gd name="T7" fmla="*/ 0 h 21602"/>
                <a:gd name="T8" fmla="*/ 0 w 21600"/>
                <a:gd name="T9" fmla="*/ 0 h 21602"/>
                <a:gd name="T10" fmla="*/ 0 w 21600"/>
                <a:gd name="T11" fmla="*/ 0 h 21602"/>
                <a:gd name="T12" fmla="*/ 0 w 21600"/>
                <a:gd name="T13" fmla="*/ 0 h 21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2"/>
                <a:gd name="T23" fmla="*/ 21600 w 21600"/>
                <a:gd name="T24" fmla="*/ 21602 h 21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3" name="Arc 253"/>
            <p:cNvSpPr>
              <a:spLocks/>
            </p:cNvSpPr>
            <p:nvPr/>
          </p:nvSpPr>
          <p:spPr bwMode="auto">
            <a:xfrm flipV="1">
              <a:off x="959" y="148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w 36729"/>
                <a:gd name="T7" fmla="*/ 0 h 21600"/>
                <a:gd name="T8" fmla="*/ 0 w 36729"/>
                <a:gd name="T9" fmla="*/ 0 h 21600"/>
                <a:gd name="T10" fmla="*/ 0 w 36729"/>
                <a:gd name="T11" fmla="*/ 0 h 21600"/>
                <a:gd name="T12" fmla="*/ 0 w 36729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29"/>
                <a:gd name="T22" fmla="*/ 0 h 21600"/>
                <a:gd name="T23" fmla="*/ 36729 w 36729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4" name="Arc 254"/>
            <p:cNvSpPr>
              <a:spLocks/>
            </p:cNvSpPr>
            <p:nvPr/>
          </p:nvSpPr>
          <p:spPr bwMode="auto">
            <a:xfrm flipH="1">
              <a:off x="410" y="478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w 28940"/>
                <a:gd name="T7" fmla="*/ 0 h 22305"/>
                <a:gd name="T8" fmla="*/ 0 w 28940"/>
                <a:gd name="T9" fmla="*/ 0 h 22305"/>
                <a:gd name="T10" fmla="*/ 0 w 28940"/>
                <a:gd name="T11" fmla="*/ 0 h 22305"/>
                <a:gd name="T12" fmla="*/ 0 w 28940"/>
                <a:gd name="T13" fmla="*/ 0 h 22305"/>
                <a:gd name="T14" fmla="*/ 0 w 28940"/>
                <a:gd name="T15" fmla="*/ 0 h 22305"/>
                <a:gd name="T16" fmla="*/ 0 w 28940"/>
                <a:gd name="T17" fmla="*/ 0 h 22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940"/>
                <a:gd name="T28" fmla="*/ 0 h 22305"/>
                <a:gd name="T29" fmla="*/ 28940 w 28940"/>
                <a:gd name="T30" fmla="*/ 22305 h 22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5" name="Arc 255"/>
            <p:cNvSpPr>
              <a:spLocks/>
            </p:cNvSpPr>
            <p:nvPr/>
          </p:nvSpPr>
          <p:spPr bwMode="auto">
            <a:xfrm flipH="1">
              <a:off x="125" y="518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w 30473"/>
                <a:gd name="T7" fmla="*/ 0 h 22305"/>
                <a:gd name="T8" fmla="*/ 0 w 30473"/>
                <a:gd name="T9" fmla="*/ 0 h 22305"/>
                <a:gd name="T10" fmla="*/ 0 w 30473"/>
                <a:gd name="T11" fmla="*/ 0 h 22305"/>
                <a:gd name="T12" fmla="*/ 0 w 30473"/>
                <a:gd name="T13" fmla="*/ 0 h 22305"/>
                <a:gd name="T14" fmla="*/ 0 w 30473"/>
                <a:gd name="T15" fmla="*/ 0 h 22305"/>
                <a:gd name="T16" fmla="*/ 0 w 30473"/>
                <a:gd name="T17" fmla="*/ 0 h 22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473"/>
                <a:gd name="T28" fmla="*/ 0 h 22305"/>
                <a:gd name="T29" fmla="*/ 30473 w 30473"/>
                <a:gd name="T30" fmla="*/ 22305 h 22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6" name="Arc 256"/>
            <p:cNvSpPr>
              <a:spLocks/>
            </p:cNvSpPr>
            <p:nvPr/>
          </p:nvSpPr>
          <p:spPr bwMode="auto">
            <a:xfrm flipH="1">
              <a:off x="68" y="378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w 34455"/>
                <a:gd name="T7" fmla="*/ 0 h 22305"/>
                <a:gd name="T8" fmla="*/ 0 w 34455"/>
                <a:gd name="T9" fmla="*/ 0 h 22305"/>
                <a:gd name="T10" fmla="*/ 0 w 34455"/>
                <a:gd name="T11" fmla="*/ 0 h 22305"/>
                <a:gd name="T12" fmla="*/ 0 w 34455"/>
                <a:gd name="T13" fmla="*/ 0 h 22305"/>
                <a:gd name="T14" fmla="*/ 0 w 34455"/>
                <a:gd name="T15" fmla="*/ 0 h 22305"/>
                <a:gd name="T16" fmla="*/ 0 w 34455"/>
                <a:gd name="T17" fmla="*/ 0 h 22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455"/>
                <a:gd name="T28" fmla="*/ 0 h 22305"/>
                <a:gd name="T29" fmla="*/ 34455 w 34455"/>
                <a:gd name="T30" fmla="*/ 22305 h 22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7" name="Arc 257"/>
            <p:cNvSpPr>
              <a:spLocks/>
            </p:cNvSpPr>
            <p:nvPr/>
          </p:nvSpPr>
          <p:spPr bwMode="auto">
            <a:xfrm>
              <a:off x="918" y="486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w 34812"/>
                <a:gd name="T7" fmla="*/ 0 h 22305"/>
                <a:gd name="T8" fmla="*/ 0 w 34812"/>
                <a:gd name="T9" fmla="*/ 0 h 22305"/>
                <a:gd name="T10" fmla="*/ 0 w 34812"/>
                <a:gd name="T11" fmla="*/ 0 h 22305"/>
                <a:gd name="T12" fmla="*/ 0 w 34812"/>
                <a:gd name="T13" fmla="*/ 0 h 22305"/>
                <a:gd name="T14" fmla="*/ 0 w 34812"/>
                <a:gd name="T15" fmla="*/ 0 h 22305"/>
                <a:gd name="T16" fmla="*/ 0 w 34812"/>
                <a:gd name="T17" fmla="*/ 0 h 22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12"/>
                <a:gd name="T28" fmla="*/ 0 h 22305"/>
                <a:gd name="T29" fmla="*/ 34812 w 34812"/>
                <a:gd name="T30" fmla="*/ 22305 h 22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8" name="Arc 258"/>
            <p:cNvSpPr>
              <a:spLocks/>
            </p:cNvSpPr>
            <p:nvPr/>
          </p:nvSpPr>
          <p:spPr bwMode="auto">
            <a:xfrm>
              <a:off x="951" y="482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w 34812"/>
                <a:gd name="T7" fmla="*/ 0 h 22305"/>
                <a:gd name="T8" fmla="*/ 0 w 34812"/>
                <a:gd name="T9" fmla="*/ 0 h 22305"/>
                <a:gd name="T10" fmla="*/ 0 w 34812"/>
                <a:gd name="T11" fmla="*/ 0 h 22305"/>
                <a:gd name="T12" fmla="*/ 0 w 34812"/>
                <a:gd name="T13" fmla="*/ 0 h 22305"/>
                <a:gd name="T14" fmla="*/ 0 w 34812"/>
                <a:gd name="T15" fmla="*/ 0 h 22305"/>
                <a:gd name="T16" fmla="*/ 0 w 34812"/>
                <a:gd name="T17" fmla="*/ 0 h 22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12"/>
                <a:gd name="T28" fmla="*/ 0 h 22305"/>
                <a:gd name="T29" fmla="*/ 34812 w 34812"/>
                <a:gd name="T30" fmla="*/ 22305 h 22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9" name="Arc 259"/>
            <p:cNvSpPr>
              <a:spLocks/>
            </p:cNvSpPr>
            <p:nvPr/>
          </p:nvSpPr>
          <p:spPr bwMode="auto">
            <a:xfrm>
              <a:off x="979" y="382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w 34812"/>
                <a:gd name="T7" fmla="*/ 0 h 22305"/>
                <a:gd name="T8" fmla="*/ 0 w 34812"/>
                <a:gd name="T9" fmla="*/ 0 h 22305"/>
                <a:gd name="T10" fmla="*/ 0 w 34812"/>
                <a:gd name="T11" fmla="*/ 0 h 22305"/>
                <a:gd name="T12" fmla="*/ 0 w 34812"/>
                <a:gd name="T13" fmla="*/ 0 h 22305"/>
                <a:gd name="T14" fmla="*/ 0 w 34812"/>
                <a:gd name="T15" fmla="*/ 0 h 22305"/>
                <a:gd name="T16" fmla="*/ 0 w 34812"/>
                <a:gd name="T17" fmla="*/ 0 h 22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12"/>
                <a:gd name="T28" fmla="*/ 0 h 22305"/>
                <a:gd name="T29" fmla="*/ 34812 w 34812"/>
                <a:gd name="T30" fmla="*/ 22305 h 22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0" name="Freeform 260"/>
            <p:cNvSpPr>
              <a:spLocks/>
            </p:cNvSpPr>
            <p:nvPr/>
          </p:nvSpPr>
          <p:spPr bwMode="auto">
            <a:xfrm>
              <a:off x="1068" y="852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0 w 776"/>
                <a:gd name="T9" fmla="*/ 0 h 2368"/>
                <a:gd name="T10" fmla="*/ 1 w 776"/>
                <a:gd name="T11" fmla="*/ 1 h 2368"/>
                <a:gd name="T12" fmla="*/ 0 w 776"/>
                <a:gd name="T13" fmla="*/ 1 h 2368"/>
                <a:gd name="T14" fmla="*/ 1 w 776"/>
                <a:gd name="T15" fmla="*/ 1 h 2368"/>
                <a:gd name="T16" fmla="*/ 1 w 776"/>
                <a:gd name="T17" fmla="*/ 1 h 2368"/>
                <a:gd name="T18" fmla="*/ 1 w 776"/>
                <a:gd name="T19" fmla="*/ 1 h 2368"/>
                <a:gd name="T20" fmla="*/ 1 w 776"/>
                <a:gd name="T21" fmla="*/ 1 h 2368"/>
                <a:gd name="T22" fmla="*/ 1 w 776"/>
                <a:gd name="T23" fmla="*/ 1 h 2368"/>
                <a:gd name="T24" fmla="*/ 1 w 776"/>
                <a:gd name="T25" fmla="*/ 2 h 2368"/>
                <a:gd name="T26" fmla="*/ 1 w 776"/>
                <a:gd name="T27" fmla="*/ 2 h 2368"/>
                <a:gd name="T28" fmla="*/ 1 w 776"/>
                <a:gd name="T29" fmla="*/ 2 h 2368"/>
                <a:gd name="T30" fmla="*/ 1 w 776"/>
                <a:gd name="T31" fmla="*/ 2 h 2368"/>
                <a:gd name="T32" fmla="*/ 1 w 776"/>
                <a:gd name="T33" fmla="*/ 2 h 2368"/>
                <a:gd name="T34" fmla="*/ 1 w 776"/>
                <a:gd name="T35" fmla="*/ 3 h 2368"/>
                <a:gd name="T36" fmla="*/ 1 w 776"/>
                <a:gd name="T37" fmla="*/ 3 h 2368"/>
                <a:gd name="T38" fmla="*/ 1 w 776"/>
                <a:gd name="T39" fmla="*/ 3 h 2368"/>
                <a:gd name="T40" fmla="*/ 1 w 776"/>
                <a:gd name="T41" fmla="*/ 3 h 2368"/>
                <a:gd name="T42" fmla="*/ 1 w 776"/>
                <a:gd name="T43" fmla="*/ 4 h 2368"/>
                <a:gd name="T44" fmla="*/ 1 w 776"/>
                <a:gd name="T45" fmla="*/ 4 h 2368"/>
                <a:gd name="T46" fmla="*/ 1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1" name="Freeform 261"/>
            <p:cNvSpPr>
              <a:spLocks/>
            </p:cNvSpPr>
            <p:nvPr/>
          </p:nvSpPr>
          <p:spPr bwMode="auto">
            <a:xfrm rot="19660755" flipV="1">
              <a:off x="824" y="695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1 w 776"/>
                <a:gd name="T15" fmla="*/ 0 h 2368"/>
                <a:gd name="T16" fmla="*/ 0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2" name="Arc 262"/>
            <p:cNvSpPr>
              <a:spLocks/>
            </p:cNvSpPr>
            <p:nvPr/>
          </p:nvSpPr>
          <p:spPr bwMode="auto">
            <a:xfrm flipH="1">
              <a:off x="24" y="263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w 36830"/>
                <a:gd name="T7" fmla="*/ 0 h 22305"/>
                <a:gd name="T8" fmla="*/ 0 w 36830"/>
                <a:gd name="T9" fmla="*/ 0 h 22305"/>
                <a:gd name="T10" fmla="*/ 0 w 36830"/>
                <a:gd name="T11" fmla="*/ 0 h 22305"/>
                <a:gd name="T12" fmla="*/ 0 w 36830"/>
                <a:gd name="T13" fmla="*/ 0 h 22305"/>
                <a:gd name="T14" fmla="*/ 0 w 36830"/>
                <a:gd name="T15" fmla="*/ 0 h 22305"/>
                <a:gd name="T16" fmla="*/ 0 w 36830"/>
                <a:gd name="T17" fmla="*/ 0 h 22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30"/>
                <a:gd name="T28" fmla="*/ 0 h 22305"/>
                <a:gd name="T29" fmla="*/ 36830 w 36830"/>
                <a:gd name="T30" fmla="*/ 22305 h 22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3" name="Arc 263"/>
            <p:cNvSpPr>
              <a:spLocks/>
            </p:cNvSpPr>
            <p:nvPr/>
          </p:nvSpPr>
          <p:spPr bwMode="auto">
            <a:xfrm flipH="1">
              <a:off x="256" y="101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w 31881"/>
                <a:gd name="T7" fmla="*/ 0 h 21600"/>
                <a:gd name="T8" fmla="*/ 0 w 31881"/>
                <a:gd name="T9" fmla="*/ 0 h 21600"/>
                <a:gd name="T10" fmla="*/ 0 w 31881"/>
                <a:gd name="T11" fmla="*/ 0 h 21600"/>
                <a:gd name="T12" fmla="*/ 0 w 31881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881"/>
                <a:gd name="T22" fmla="*/ 0 h 21600"/>
                <a:gd name="T23" fmla="*/ 31881 w 31881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4" name="Arc 264"/>
            <p:cNvSpPr>
              <a:spLocks/>
            </p:cNvSpPr>
            <p:nvPr/>
          </p:nvSpPr>
          <p:spPr bwMode="auto">
            <a:xfrm>
              <a:off x="894" y="414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w 31146"/>
                <a:gd name="T7" fmla="*/ 0 h 21600"/>
                <a:gd name="T8" fmla="*/ 0 w 31146"/>
                <a:gd name="T9" fmla="*/ 0 h 21600"/>
                <a:gd name="T10" fmla="*/ 0 w 31146"/>
                <a:gd name="T11" fmla="*/ 0 h 21600"/>
                <a:gd name="T12" fmla="*/ 0 w 31146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146"/>
                <a:gd name="T22" fmla="*/ 0 h 21600"/>
                <a:gd name="T23" fmla="*/ 31146 w 31146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5" name="Freeform 265"/>
            <p:cNvSpPr>
              <a:spLocks/>
            </p:cNvSpPr>
            <p:nvPr/>
          </p:nvSpPr>
          <p:spPr bwMode="auto">
            <a:xfrm flipH="1">
              <a:off x="158" y="809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10 w 776"/>
                <a:gd name="T3" fmla="*/ 0 h 2368"/>
                <a:gd name="T4" fmla="*/ 4 w 776"/>
                <a:gd name="T5" fmla="*/ 0 h 2368"/>
                <a:gd name="T6" fmla="*/ 14 w 776"/>
                <a:gd name="T7" fmla="*/ 0 h 2368"/>
                <a:gd name="T8" fmla="*/ 8 w 776"/>
                <a:gd name="T9" fmla="*/ 1 h 2368"/>
                <a:gd name="T10" fmla="*/ 16 w 776"/>
                <a:gd name="T11" fmla="*/ 1 h 2368"/>
                <a:gd name="T12" fmla="*/ 12 w 776"/>
                <a:gd name="T13" fmla="*/ 1 h 2368"/>
                <a:gd name="T14" fmla="*/ 20 w 776"/>
                <a:gd name="T15" fmla="*/ 1 h 2368"/>
                <a:gd name="T16" fmla="*/ 16 w 776"/>
                <a:gd name="T17" fmla="*/ 1 h 2368"/>
                <a:gd name="T18" fmla="*/ 22 w 776"/>
                <a:gd name="T19" fmla="*/ 1 h 2368"/>
                <a:gd name="T20" fmla="*/ 20 w 776"/>
                <a:gd name="T21" fmla="*/ 1 h 2368"/>
                <a:gd name="T22" fmla="*/ 24 w 776"/>
                <a:gd name="T23" fmla="*/ 1 h 2368"/>
                <a:gd name="T24" fmla="*/ 24 w 776"/>
                <a:gd name="T25" fmla="*/ 2 h 2368"/>
                <a:gd name="T26" fmla="*/ 28 w 776"/>
                <a:gd name="T27" fmla="*/ 2 h 2368"/>
                <a:gd name="T28" fmla="*/ 26 w 776"/>
                <a:gd name="T29" fmla="*/ 2 h 2368"/>
                <a:gd name="T30" fmla="*/ 30 w 776"/>
                <a:gd name="T31" fmla="*/ 2 h 2368"/>
                <a:gd name="T32" fmla="*/ 28 w 776"/>
                <a:gd name="T33" fmla="*/ 3 h 2368"/>
                <a:gd name="T34" fmla="*/ 30 w 776"/>
                <a:gd name="T35" fmla="*/ 3 h 2368"/>
                <a:gd name="T36" fmla="*/ 28 w 776"/>
                <a:gd name="T37" fmla="*/ 3 h 2368"/>
                <a:gd name="T38" fmla="*/ 32 w 776"/>
                <a:gd name="T39" fmla="*/ 4 h 2368"/>
                <a:gd name="T40" fmla="*/ 30 w 776"/>
                <a:gd name="T41" fmla="*/ 4 h 2368"/>
                <a:gd name="T42" fmla="*/ 32 w 776"/>
                <a:gd name="T43" fmla="*/ 4 h 2368"/>
                <a:gd name="T44" fmla="*/ 30 w 776"/>
                <a:gd name="T45" fmla="*/ 4 h 2368"/>
                <a:gd name="T46" fmla="*/ 32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6" name="Freeform 266"/>
            <p:cNvSpPr>
              <a:spLocks/>
            </p:cNvSpPr>
            <p:nvPr/>
          </p:nvSpPr>
          <p:spPr bwMode="auto">
            <a:xfrm flipH="1">
              <a:off x="323" y="289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2 w 776"/>
                <a:gd name="T3" fmla="*/ 0 h 2368"/>
                <a:gd name="T4" fmla="*/ 1 w 776"/>
                <a:gd name="T5" fmla="*/ 0 h 2368"/>
                <a:gd name="T6" fmla="*/ 2 w 776"/>
                <a:gd name="T7" fmla="*/ 0 h 2368"/>
                <a:gd name="T8" fmla="*/ 1 w 776"/>
                <a:gd name="T9" fmla="*/ 1 h 2368"/>
                <a:gd name="T10" fmla="*/ 3 w 776"/>
                <a:gd name="T11" fmla="*/ 1 h 2368"/>
                <a:gd name="T12" fmla="*/ 2 w 776"/>
                <a:gd name="T13" fmla="*/ 1 h 2368"/>
                <a:gd name="T14" fmla="*/ 3 w 776"/>
                <a:gd name="T15" fmla="*/ 1 h 2368"/>
                <a:gd name="T16" fmla="*/ 3 w 776"/>
                <a:gd name="T17" fmla="*/ 1 h 2368"/>
                <a:gd name="T18" fmla="*/ 4 w 776"/>
                <a:gd name="T19" fmla="*/ 1 h 2368"/>
                <a:gd name="T20" fmla="*/ 3 w 776"/>
                <a:gd name="T21" fmla="*/ 1 h 2368"/>
                <a:gd name="T22" fmla="*/ 4 w 776"/>
                <a:gd name="T23" fmla="*/ 1 h 2368"/>
                <a:gd name="T24" fmla="*/ 4 w 776"/>
                <a:gd name="T25" fmla="*/ 2 h 2368"/>
                <a:gd name="T26" fmla="*/ 5 w 776"/>
                <a:gd name="T27" fmla="*/ 2 h 2368"/>
                <a:gd name="T28" fmla="*/ 4 w 776"/>
                <a:gd name="T29" fmla="*/ 2 h 2368"/>
                <a:gd name="T30" fmla="*/ 5 w 776"/>
                <a:gd name="T31" fmla="*/ 2 h 2368"/>
                <a:gd name="T32" fmla="*/ 5 w 776"/>
                <a:gd name="T33" fmla="*/ 3 h 2368"/>
                <a:gd name="T34" fmla="*/ 5 w 776"/>
                <a:gd name="T35" fmla="*/ 3 h 2368"/>
                <a:gd name="T36" fmla="*/ 5 w 776"/>
                <a:gd name="T37" fmla="*/ 3 h 2368"/>
                <a:gd name="T38" fmla="*/ 6 w 776"/>
                <a:gd name="T39" fmla="*/ 3 h 2368"/>
                <a:gd name="T40" fmla="*/ 5 w 776"/>
                <a:gd name="T41" fmla="*/ 4 h 2368"/>
                <a:gd name="T42" fmla="*/ 6 w 776"/>
                <a:gd name="T43" fmla="*/ 4 h 2368"/>
                <a:gd name="T44" fmla="*/ 5 w 776"/>
                <a:gd name="T45" fmla="*/ 4 h 2368"/>
                <a:gd name="T46" fmla="*/ 6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7" name="Freeform 267"/>
            <p:cNvSpPr>
              <a:spLocks/>
            </p:cNvSpPr>
            <p:nvPr/>
          </p:nvSpPr>
          <p:spPr bwMode="auto">
            <a:xfrm flipH="1">
              <a:off x="582" y="142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1 h 2368"/>
                <a:gd name="T10" fmla="*/ 0 w 776"/>
                <a:gd name="T11" fmla="*/ 1 h 2368"/>
                <a:gd name="T12" fmla="*/ 0 w 776"/>
                <a:gd name="T13" fmla="*/ 1 h 2368"/>
                <a:gd name="T14" fmla="*/ 1 w 776"/>
                <a:gd name="T15" fmla="*/ 1 h 2368"/>
                <a:gd name="T16" fmla="*/ 0 w 776"/>
                <a:gd name="T17" fmla="*/ 1 h 2368"/>
                <a:gd name="T18" fmla="*/ 1 w 776"/>
                <a:gd name="T19" fmla="*/ 1 h 2368"/>
                <a:gd name="T20" fmla="*/ 1 w 776"/>
                <a:gd name="T21" fmla="*/ 1 h 2368"/>
                <a:gd name="T22" fmla="*/ 1 w 776"/>
                <a:gd name="T23" fmla="*/ 1 h 2368"/>
                <a:gd name="T24" fmla="*/ 1 w 776"/>
                <a:gd name="T25" fmla="*/ 2 h 2368"/>
                <a:gd name="T26" fmla="*/ 1 w 776"/>
                <a:gd name="T27" fmla="*/ 2 h 2368"/>
                <a:gd name="T28" fmla="*/ 1 w 776"/>
                <a:gd name="T29" fmla="*/ 2 h 2368"/>
                <a:gd name="T30" fmla="*/ 1 w 776"/>
                <a:gd name="T31" fmla="*/ 2 h 2368"/>
                <a:gd name="T32" fmla="*/ 1 w 776"/>
                <a:gd name="T33" fmla="*/ 3 h 2368"/>
                <a:gd name="T34" fmla="*/ 1 w 776"/>
                <a:gd name="T35" fmla="*/ 3 h 2368"/>
                <a:gd name="T36" fmla="*/ 1 w 776"/>
                <a:gd name="T37" fmla="*/ 3 h 2368"/>
                <a:gd name="T38" fmla="*/ 1 w 776"/>
                <a:gd name="T39" fmla="*/ 3 h 2368"/>
                <a:gd name="T40" fmla="*/ 1 w 776"/>
                <a:gd name="T41" fmla="*/ 4 h 2368"/>
                <a:gd name="T42" fmla="*/ 1 w 776"/>
                <a:gd name="T43" fmla="*/ 4 h 2368"/>
                <a:gd name="T44" fmla="*/ 1 w 776"/>
                <a:gd name="T45" fmla="*/ 4 h 2368"/>
                <a:gd name="T46" fmla="*/ 1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8" name="Freeform 268"/>
            <p:cNvSpPr>
              <a:spLocks/>
            </p:cNvSpPr>
            <p:nvPr/>
          </p:nvSpPr>
          <p:spPr bwMode="auto">
            <a:xfrm>
              <a:off x="1423" y="737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8 w 776"/>
                <a:gd name="T3" fmla="*/ 0 h 2368"/>
                <a:gd name="T4" fmla="*/ 3 w 776"/>
                <a:gd name="T5" fmla="*/ 0 h 2368"/>
                <a:gd name="T6" fmla="*/ 11 w 776"/>
                <a:gd name="T7" fmla="*/ 0 h 2368"/>
                <a:gd name="T8" fmla="*/ 6 w 776"/>
                <a:gd name="T9" fmla="*/ 1 h 2368"/>
                <a:gd name="T10" fmla="*/ 12 w 776"/>
                <a:gd name="T11" fmla="*/ 1 h 2368"/>
                <a:gd name="T12" fmla="*/ 9 w 776"/>
                <a:gd name="T13" fmla="*/ 1 h 2368"/>
                <a:gd name="T14" fmla="*/ 15 w 776"/>
                <a:gd name="T15" fmla="*/ 1 h 2368"/>
                <a:gd name="T16" fmla="*/ 12 w 776"/>
                <a:gd name="T17" fmla="*/ 1 h 2368"/>
                <a:gd name="T18" fmla="*/ 16 w 776"/>
                <a:gd name="T19" fmla="*/ 2 h 2368"/>
                <a:gd name="T20" fmla="*/ 15 w 776"/>
                <a:gd name="T21" fmla="*/ 2 h 2368"/>
                <a:gd name="T22" fmla="*/ 18 w 776"/>
                <a:gd name="T23" fmla="*/ 2 h 2368"/>
                <a:gd name="T24" fmla="*/ 18 w 776"/>
                <a:gd name="T25" fmla="*/ 2 h 2368"/>
                <a:gd name="T26" fmla="*/ 21 w 776"/>
                <a:gd name="T27" fmla="*/ 2 h 2368"/>
                <a:gd name="T28" fmla="*/ 19 w 776"/>
                <a:gd name="T29" fmla="*/ 3 h 2368"/>
                <a:gd name="T30" fmla="*/ 22 w 776"/>
                <a:gd name="T31" fmla="*/ 3 h 2368"/>
                <a:gd name="T32" fmla="*/ 21 w 776"/>
                <a:gd name="T33" fmla="*/ 3 h 2368"/>
                <a:gd name="T34" fmla="*/ 22 w 776"/>
                <a:gd name="T35" fmla="*/ 4 h 2368"/>
                <a:gd name="T36" fmla="*/ 21 w 776"/>
                <a:gd name="T37" fmla="*/ 4 h 2368"/>
                <a:gd name="T38" fmla="*/ 24 w 776"/>
                <a:gd name="T39" fmla="*/ 4 h 2368"/>
                <a:gd name="T40" fmla="*/ 22 w 776"/>
                <a:gd name="T41" fmla="*/ 5 h 2368"/>
                <a:gd name="T42" fmla="*/ 24 w 776"/>
                <a:gd name="T43" fmla="*/ 5 h 2368"/>
                <a:gd name="T44" fmla="*/ 22 w 776"/>
                <a:gd name="T45" fmla="*/ 5 h 2368"/>
                <a:gd name="T46" fmla="*/ 24 w 776"/>
                <a:gd name="T47" fmla="*/ 5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9" name="Freeform 269"/>
            <p:cNvSpPr>
              <a:spLocks/>
            </p:cNvSpPr>
            <p:nvPr/>
          </p:nvSpPr>
          <p:spPr bwMode="auto">
            <a:xfrm>
              <a:off x="1254" y="475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39 w 776"/>
                <a:gd name="T3" fmla="*/ 0 h 2368"/>
                <a:gd name="T4" fmla="*/ 16 w 776"/>
                <a:gd name="T5" fmla="*/ 0 h 2368"/>
                <a:gd name="T6" fmla="*/ 54 w 776"/>
                <a:gd name="T7" fmla="*/ 0 h 2368"/>
                <a:gd name="T8" fmla="*/ 30 w 776"/>
                <a:gd name="T9" fmla="*/ 0 h 2368"/>
                <a:gd name="T10" fmla="*/ 61 w 776"/>
                <a:gd name="T11" fmla="*/ 0 h 2368"/>
                <a:gd name="T12" fmla="*/ 46 w 776"/>
                <a:gd name="T13" fmla="*/ 0 h 2368"/>
                <a:gd name="T14" fmla="*/ 76 w 776"/>
                <a:gd name="T15" fmla="*/ 0 h 2368"/>
                <a:gd name="T16" fmla="*/ 61 w 776"/>
                <a:gd name="T17" fmla="*/ 0 h 2368"/>
                <a:gd name="T18" fmla="*/ 84 w 776"/>
                <a:gd name="T19" fmla="*/ 0 h 2368"/>
                <a:gd name="T20" fmla="*/ 76 w 776"/>
                <a:gd name="T21" fmla="*/ 0 h 2368"/>
                <a:gd name="T22" fmla="*/ 92 w 776"/>
                <a:gd name="T23" fmla="*/ 0 h 2368"/>
                <a:gd name="T24" fmla="*/ 92 w 776"/>
                <a:gd name="T25" fmla="*/ 0 h 2368"/>
                <a:gd name="T26" fmla="*/ 107 w 776"/>
                <a:gd name="T27" fmla="*/ 0 h 2368"/>
                <a:gd name="T28" fmla="*/ 99 w 776"/>
                <a:gd name="T29" fmla="*/ 1 h 2368"/>
                <a:gd name="T30" fmla="*/ 114 w 776"/>
                <a:gd name="T31" fmla="*/ 1 h 2368"/>
                <a:gd name="T32" fmla="*/ 107 w 776"/>
                <a:gd name="T33" fmla="*/ 1 h 2368"/>
                <a:gd name="T34" fmla="*/ 114 w 776"/>
                <a:gd name="T35" fmla="*/ 1 h 2368"/>
                <a:gd name="T36" fmla="*/ 107 w 776"/>
                <a:gd name="T37" fmla="*/ 1 h 2368"/>
                <a:gd name="T38" fmla="*/ 122 w 776"/>
                <a:gd name="T39" fmla="*/ 1 h 2368"/>
                <a:gd name="T40" fmla="*/ 114 w 776"/>
                <a:gd name="T41" fmla="*/ 1 h 2368"/>
                <a:gd name="T42" fmla="*/ 122 w 776"/>
                <a:gd name="T43" fmla="*/ 1 h 2368"/>
                <a:gd name="T44" fmla="*/ 114 w 776"/>
                <a:gd name="T45" fmla="*/ 1 h 2368"/>
                <a:gd name="T46" fmla="*/ 122 w 776"/>
                <a:gd name="T47" fmla="*/ 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0" name="Freeform 270"/>
            <p:cNvSpPr>
              <a:spLocks/>
            </p:cNvSpPr>
            <p:nvPr/>
          </p:nvSpPr>
          <p:spPr bwMode="auto">
            <a:xfrm>
              <a:off x="1272" y="109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1 h 2368"/>
                <a:gd name="T12" fmla="*/ 2 w 776"/>
                <a:gd name="T13" fmla="*/ 1 h 2368"/>
                <a:gd name="T14" fmla="*/ 3 w 776"/>
                <a:gd name="T15" fmla="*/ 1 h 2368"/>
                <a:gd name="T16" fmla="*/ 2 w 776"/>
                <a:gd name="T17" fmla="*/ 1 h 2368"/>
                <a:gd name="T18" fmla="*/ 3 w 776"/>
                <a:gd name="T19" fmla="*/ 1 h 2368"/>
                <a:gd name="T20" fmla="*/ 3 w 776"/>
                <a:gd name="T21" fmla="*/ 1 h 2368"/>
                <a:gd name="T22" fmla="*/ 3 w 776"/>
                <a:gd name="T23" fmla="*/ 1 h 2368"/>
                <a:gd name="T24" fmla="*/ 3 w 776"/>
                <a:gd name="T25" fmla="*/ 1 h 2368"/>
                <a:gd name="T26" fmla="*/ 4 w 776"/>
                <a:gd name="T27" fmla="*/ 2 h 2368"/>
                <a:gd name="T28" fmla="*/ 4 w 776"/>
                <a:gd name="T29" fmla="*/ 2 h 2368"/>
                <a:gd name="T30" fmla="*/ 4 w 776"/>
                <a:gd name="T31" fmla="*/ 2 h 2368"/>
                <a:gd name="T32" fmla="*/ 4 w 776"/>
                <a:gd name="T33" fmla="*/ 2 h 2368"/>
                <a:gd name="T34" fmla="*/ 4 w 776"/>
                <a:gd name="T35" fmla="*/ 2 h 2368"/>
                <a:gd name="T36" fmla="*/ 4 w 776"/>
                <a:gd name="T37" fmla="*/ 3 h 2368"/>
                <a:gd name="T38" fmla="*/ 4 w 776"/>
                <a:gd name="T39" fmla="*/ 3 h 2368"/>
                <a:gd name="T40" fmla="*/ 4 w 776"/>
                <a:gd name="T41" fmla="*/ 3 h 2368"/>
                <a:gd name="T42" fmla="*/ 4 w 776"/>
                <a:gd name="T43" fmla="*/ 3 h 2368"/>
                <a:gd name="T44" fmla="*/ 4 w 776"/>
                <a:gd name="T45" fmla="*/ 3 h 2368"/>
                <a:gd name="T46" fmla="*/ 4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1" name="Freeform 271"/>
            <p:cNvSpPr>
              <a:spLocks/>
            </p:cNvSpPr>
            <p:nvPr/>
          </p:nvSpPr>
          <p:spPr bwMode="auto">
            <a:xfrm rot="20253369">
              <a:off x="1060" y="494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1 w 776"/>
                <a:gd name="T15" fmla="*/ 0 h 2368"/>
                <a:gd name="T16" fmla="*/ 0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2" name="Freeform 272"/>
            <p:cNvSpPr>
              <a:spLocks/>
            </p:cNvSpPr>
            <p:nvPr/>
          </p:nvSpPr>
          <p:spPr bwMode="auto">
            <a:xfrm rot="1346631" flipH="1">
              <a:off x="551" y="486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1 w 776"/>
                <a:gd name="T15" fmla="*/ 0 h 2368"/>
                <a:gd name="T16" fmla="*/ 0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83" name="Group 135"/>
          <p:cNvGrpSpPr>
            <a:grpSpLocks/>
          </p:cNvGrpSpPr>
          <p:nvPr/>
        </p:nvGrpSpPr>
        <p:grpSpPr bwMode="auto">
          <a:xfrm>
            <a:off x="381000" y="4000501"/>
            <a:ext cx="2133600" cy="470297"/>
            <a:chOff x="0" y="0"/>
            <a:chExt cx="1789" cy="1403"/>
          </a:xfrm>
        </p:grpSpPr>
        <p:sp>
          <p:nvSpPr>
            <p:cNvPr id="27784" name="Oval 183"/>
            <p:cNvSpPr>
              <a:spLocks noChangeArrowheads="1"/>
            </p:cNvSpPr>
            <p:nvPr/>
          </p:nvSpPr>
          <p:spPr bwMode="auto">
            <a:xfrm>
              <a:off x="433" y="254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5" name="Oval 184"/>
            <p:cNvSpPr>
              <a:spLocks noChangeArrowheads="1"/>
            </p:cNvSpPr>
            <p:nvPr/>
          </p:nvSpPr>
          <p:spPr bwMode="auto">
            <a:xfrm>
              <a:off x="794" y="509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6" name="Freeform 185"/>
            <p:cNvSpPr>
              <a:spLocks/>
            </p:cNvSpPr>
            <p:nvPr/>
          </p:nvSpPr>
          <p:spPr bwMode="auto">
            <a:xfrm rot="2711884">
              <a:off x="913" y="707"/>
              <a:ext cx="556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7" name="Freeform 186"/>
            <p:cNvSpPr>
              <a:spLocks/>
            </p:cNvSpPr>
            <p:nvPr/>
          </p:nvSpPr>
          <p:spPr bwMode="auto">
            <a:xfrm rot="2711884">
              <a:off x="1317" y="100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8" name="Freeform 187"/>
            <p:cNvSpPr>
              <a:spLocks/>
            </p:cNvSpPr>
            <p:nvPr/>
          </p:nvSpPr>
          <p:spPr bwMode="auto">
            <a:xfrm rot="2104081">
              <a:off x="950" y="644"/>
              <a:ext cx="586" cy="112"/>
            </a:xfrm>
            <a:custGeom>
              <a:avLst/>
              <a:gdLst>
                <a:gd name="T0" fmla="*/ 0 w 2736"/>
                <a:gd name="T1" fmla="*/ 1 h 504"/>
                <a:gd name="T2" fmla="*/ 2 w 2736"/>
                <a:gd name="T3" fmla="*/ 0 h 504"/>
                <a:gd name="T4" fmla="*/ 4 w 2736"/>
                <a:gd name="T5" fmla="*/ 0 h 504"/>
                <a:gd name="T6" fmla="*/ 6 w 2736"/>
                <a:gd name="T7" fmla="*/ 0 h 504"/>
                <a:gd name="T8" fmla="*/ 6 w 2736"/>
                <a:gd name="T9" fmla="*/ 0 h 504"/>
                <a:gd name="T10" fmla="*/ 4 w 2736"/>
                <a:gd name="T11" fmla="*/ 0 h 504"/>
                <a:gd name="T12" fmla="*/ 1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9" name="Freeform 188"/>
            <p:cNvSpPr>
              <a:spLocks/>
            </p:cNvSpPr>
            <p:nvPr/>
          </p:nvSpPr>
          <p:spPr bwMode="auto">
            <a:xfrm rot="2104081">
              <a:off x="1431" y="898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1 w 1769"/>
                <a:gd name="T5" fmla="*/ 0 h 791"/>
                <a:gd name="T6" fmla="*/ 2 w 1769"/>
                <a:gd name="T7" fmla="*/ 1 h 791"/>
                <a:gd name="T8" fmla="*/ 2 w 1769"/>
                <a:gd name="T9" fmla="*/ 2 h 791"/>
                <a:gd name="T10" fmla="*/ 2 w 1769"/>
                <a:gd name="T11" fmla="*/ 2 h 791"/>
                <a:gd name="T12" fmla="*/ 2 w 1769"/>
                <a:gd name="T13" fmla="*/ 2 h 791"/>
                <a:gd name="T14" fmla="*/ 1 w 1769"/>
                <a:gd name="T15" fmla="*/ 1 h 791"/>
                <a:gd name="T16" fmla="*/ 1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0" name="Freeform 189"/>
            <p:cNvSpPr>
              <a:spLocks/>
            </p:cNvSpPr>
            <p:nvPr/>
          </p:nvSpPr>
          <p:spPr bwMode="auto">
            <a:xfrm rot="1582915">
              <a:off x="960" y="583"/>
              <a:ext cx="561" cy="98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1" name="Freeform 190"/>
            <p:cNvSpPr>
              <a:spLocks/>
            </p:cNvSpPr>
            <p:nvPr/>
          </p:nvSpPr>
          <p:spPr bwMode="auto">
            <a:xfrm rot="1582915">
              <a:off x="1460" y="773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2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2" name="Freeform 191"/>
            <p:cNvSpPr>
              <a:spLocks/>
            </p:cNvSpPr>
            <p:nvPr/>
          </p:nvSpPr>
          <p:spPr bwMode="auto">
            <a:xfrm rot="1080363">
              <a:off x="969" y="519"/>
              <a:ext cx="542" cy="108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4 w 2736"/>
                <a:gd name="T7" fmla="*/ 0 h 504"/>
                <a:gd name="T8" fmla="*/ 4 w 2736"/>
                <a:gd name="T9" fmla="*/ 0 h 504"/>
                <a:gd name="T10" fmla="*/ 3 w 2736"/>
                <a:gd name="T11" fmla="*/ 0 h 504"/>
                <a:gd name="T12" fmla="*/ 1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3" name="Freeform 192"/>
            <p:cNvSpPr>
              <a:spLocks/>
            </p:cNvSpPr>
            <p:nvPr/>
          </p:nvSpPr>
          <p:spPr bwMode="auto">
            <a:xfrm rot="1080363">
              <a:off x="1477" y="649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2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1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4" name="Freeform 193"/>
            <p:cNvSpPr>
              <a:spLocks/>
            </p:cNvSpPr>
            <p:nvPr/>
          </p:nvSpPr>
          <p:spPr bwMode="auto">
            <a:xfrm rot="463793">
              <a:off x="980" y="448"/>
              <a:ext cx="499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2 w 2736"/>
                <a:gd name="T5" fmla="*/ 0 h 504"/>
                <a:gd name="T6" fmla="*/ 3 w 2736"/>
                <a:gd name="T7" fmla="*/ 0 h 504"/>
                <a:gd name="T8" fmla="*/ 3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5" name="Freeform 194"/>
            <p:cNvSpPr>
              <a:spLocks/>
            </p:cNvSpPr>
            <p:nvPr/>
          </p:nvSpPr>
          <p:spPr bwMode="auto">
            <a:xfrm rot="463793">
              <a:off x="1469" y="502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6" name="Freeform 195"/>
            <p:cNvSpPr>
              <a:spLocks/>
            </p:cNvSpPr>
            <p:nvPr/>
          </p:nvSpPr>
          <p:spPr bwMode="auto">
            <a:xfrm rot="21515819">
              <a:off x="988" y="407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1 w 2736"/>
                <a:gd name="T3" fmla="*/ 0 h 504"/>
                <a:gd name="T4" fmla="*/ 1 w 2736"/>
                <a:gd name="T5" fmla="*/ 0 h 504"/>
                <a:gd name="T6" fmla="*/ 2 w 2736"/>
                <a:gd name="T7" fmla="*/ 0 h 504"/>
                <a:gd name="T8" fmla="*/ 2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7" name="Freeform 196"/>
            <p:cNvSpPr>
              <a:spLocks/>
            </p:cNvSpPr>
            <p:nvPr/>
          </p:nvSpPr>
          <p:spPr bwMode="auto">
            <a:xfrm rot="21515819">
              <a:off x="1439" y="401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1 w 1769"/>
                <a:gd name="T7" fmla="*/ 0 h 791"/>
                <a:gd name="T8" fmla="*/ 1 w 1769"/>
                <a:gd name="T9" fmla="*/ 0 h 791"/>
                <a:gd name="T10" fmla="*/ 1 w 1769"/>
                <a:gd name="T11" fmla="*/ 0 h 791"/>
                <a:gd name="T12" fmla="*/ 1 w 1769"/>
                <a:gd name="T13" fmla="*/ 0 h 791"/>
                <a:gd name="T14" fmla="*/ 1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8" name="Freeform 197"/>
            <p:cNvSpPr>
              <a:spLocks/>
            </p:cNvSpPr>
            <p:nvPr/>
          </p:nvSpPr>
          <p:spPr bwMode="auto">
            <a:xfrm rot="20797423">
              <a:off x="973" y="356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9" name="Freeform 198"/>
            <p:cNvSpPr>
              <a:spLocks/>
            </p:cNvSpPr>
            <p:nvPr/>
          </p:nvSpPr>
          <p:spPr bwMode="auto">
            <a:xfrm rot="20797423">
              <a:off x="1367" y="288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0" name="Freeform 199"/>
            <p:cNvSpPr>
              <a:spLocks/>
            </p:cNvSpPr>
            <p:nvPr/>
          </p:nvSpPr>
          <p:spPr bwMode="auto">
            <a:xfrm rot="18888116" flipH="1">
              <a:off x="301" y="747"/>
              <a:ext cx="557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1" name="Freeform 200"/>
            <p:cNvSpPr>
              <a:spLocks/>
            </p:cNvSpPr>
            <p:nvPr/>
          </p:nvSpPr>
          <p:spPr bwMode="auto">
            <a:xfrm rot="18888116" flipH="1">
              <a:off x="153" y="104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2" name="Freeform 201"/>
            <p:cNvSpPr>
              <a:spLocks/>
            </p:cNvSpPr>
            <p:nvPr/>
          </p:nvSpPr>
          <p:spPr bwMode="auto">
            <a:xfrm rot="19495919" flipH="1">
              <a:off x="232" y="701"/>
              <a:ext cx="586" cy="112"/>
            </a:xfrm>
            <a:custGeom>
              <a:avLst/>
              <a:gdLst>
                <a:gd name="T0" fmla="*/ 0 w 2736"/>
                <a:gd name="T1" fmla="*/ 1 h 504"/>
                <a:gd name="T2" fmla="*/ 2 w 2736"/>
                <a:gd name="T3" fmla="*/ 0 h 504"/>
                <a:gd name="T4" fmla="*/ 4 w 2736"/>
                <a:gd name="T5" fmla="*/ 0 h 504"/>
                <a:gd name="T6" fmla="*/ 6 w 2736"/>
                <a:gd name="T7" fmla="*/ 0 h 504"/>
                <a:gd name="T8" fmla="*/ 6 w 2736"/>
                <a:gd name="T9" fmla="*/ 0 h 504"/>
                <a:gd name="T10" fmla="*/ 4 w 2736"/>
                <a:gd name="T11" fmla="*/ 0 h 504"/>
                <a:gd name="T12" fmla="*/ 1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3" name="Freeform 202"/>
            <p:cNvSpPr>
              <a:spLocks/>
            </p:cNvSpPr>
            <p:nvPr/>
          </p:nvSpPr>
          <p:spPr bwMode="auto">
            <a:xfrm rot="19495919" flipH="1">
              <a:off x="22" y="955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1 w 1769"/>
                <a:gd name="T5" fmla="*/ 0 h 791"/>
                <a:gd name="T6" fmla="*/ 2 w 1769"/>
                <a:gd name="T7" fmla="*/ 1 h 791"/>
                <a:gd name="T8" fmla="*/ 2 w 1769"/>
                <a:gd name="T9" fmla="*/ 2 h 791"/>
                <a:gd name="T10" fmla="*/ 2 w 1769"/>
                <a:gd name="T11" fmla="*/ 2 h 791"/>
                <a:gd name="T12" fmla="*/ 2 w 1769"/>
                <a:gd name="T13" fmla="*/ 2 h 791"/>
                <a:gd name="T14" fmla="*/ 1 w 1769"/>
                <a:gd name="T15" fmla="*/ 1 h 791"/>
                <a:gd name="T16" fmla="*/ 1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4" name="Freeform 203"/>
            <p:cNvSpPr>
              <a:spLocks/>
            </p:cNvSpPr>
            <p:nvPr/>
          </p:nvSpPr>
          <p:spPr bwMode="auto">
            <a:xfrm rot="20017085" flipH="1">
              <a:off x="247" y="641"/>
              <a:ext cx="561" cy="98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5" name="Freeform 204"/>
            <p:cNvSpPr>
              <a:spLocks/>
            </p:cNvSpPr>
            <p:nvPr/>
          </p:nvSpPr>
          <p:spPr bwMode="auto">
            <a:xfrm rot="20017085" flipH="1">
              <a:off x="7" y="831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2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6" name="Freeform 205"/>
            <p:cNvSpPr>
              <a:spLocks/>
            </p:cNvSpPr>
            <p:nvPr/>
          </p:nvSpPr>
          <p:spPr bwMode="auto">
            <a:xfrm rot="20519637" flipH="1">
              <a:off x="257" y="577"/>
              <a:ext cx="542" cy="108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4 w 2736"/>
                <a:gd name="T7" fmla="*/ 0 h 504"/>
                <a:gd name="T8" fmla="*/ 4 w 2736"/>
                <a:gd name="T9" fmla="*/ 0 h 504"/>
                <a:gd name="T10" fmla="*/ 3 w 2736"/>
                <a:gd name="T11" fmla="*/ 0 h 504"/>
                <a:gd name="T12" fmla="*/ 1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7" name="Freeform 206"/>
            <p:cNvSpPr>
              <a:spLocks/>
            </p:cNvSpPr>
            <p:nvPr/>
          </p:nvSpPr>
          <p:spPr bwMode="auto">
            <a:xfrm rot="20519637" flipH="1">
              <a:off x="0" y="706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2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1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8" name="Freeform 207"/>
            <p:cNvSpPr>
              <a:spLocks/>
            </p:cNvSpPr>
            <p:nvPr/>
          </p:nvSpPr>
          <p:spPr bwMode="auto">
            <a:xfrm rot="21136207" flipH="1">
              <a:off x="289" y="505"/>
              <a:ext cx="499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2 w 2736"/>
                <a:gd name="T5" fmla="*/ 0 h 504"/>
                <a:gd name="T6" fmla="*/ 3 w 2736"/>
                <a:gd name="T7" fmla="*/ 0 h 504"/>
                <a:gd name="T8" fmla="*/ 3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9" name="Freeform 208"/>
            <p:cNvSpPr>
              <a:spLocks/>
            </p:cNvSpPr>
            <p:nvPr/>
          </p:nvSpPr>
          <p:spPr bwMode="auto">
            <a:xfrm rot="21136207" flipH="1">
              <a:off x="31" y="559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0" name="Freeform 209"/>
            <p:cNvSpPr>
              <a:spLocks/>
            </p:cNvSpPr>
            <p:nvPr/>
          </p:nvSpPr>
          <p:spPr bwMode="auto">
            <a:xfrm rot="84181" flipH="1">
              <a:off x="326" y="464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1 w 2736"/>
                <a:gd name="T3" fmla="*/ 0 h 504"/>
                <a:gd name="T4" fmla="*/ 1 w 2736"/>
                <a:gd name="T5" fmla="*/ 0 h 504"/>
                <a:gd name="T6" fmla="*/ 2 w 2736"/>
                <a:gd name="T7" fmla="*/ 0 h 504"/>
                <a:gd name="T8" fmla="*/ 2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1" name="Freeform 210"/>
            <p:cNvSpPr>
              <a:spLocks/>
            </p:cNvSpPr>
            <p:nvPr/>
          </p:nvSpPr>
          <p:spPr bwMode="auto">
            <a:xfrm rot="84181" flipH="1">
              <a:off x="85" y="458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1 w 1769"/>
                <a:gd name="T7" fmla="*/ 0 h 791"/>
                <a:gd name="T8" fmla="*/ 1 w 1769"/>
                <a:gd name="T9" fmla="*/ 0 h 791"/>
                <a:gd name="T10" fmla="*/ 1 w 1769"/>
                <a:gd name="T11" fmla="*/ 0 h 791"/>
                <a:gd name="T12" fmla="*/ 1 w 1769"/>
                <a:gd name="T13" fmla="*/ 0 h 791"/>
                <a:gd name="T14" fmla="*/ 1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2" name="Freeform 211"/>
            <p:cNvSpPr>
              <a:spLocks/>
            </p:cNvSpPr>
            <p:nvPr/>
          </p:nvSpPr>
          <p:spPr bwMode="auto">
            <a:xfrm rot="802577" flipH="1">
              <a:off x="396" y="413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3" name="Freeform 212"/>
            <p:cNvSpPr>
              <a:spLocks/>
            </p:cNvSpPr>
            <p:nvPr/>
          </p:nvSpPr>
          <p:spPr bwMode="auto">
            <a:xfrm rot="802577" flipH="1">
              <a:off x="187" y="345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4" name="Freeform 213"/>
            <p:cNvSpPr>
              <a:spLocks/>
            </p:cNvSpPr>
            <p:nvPr/>
          </p:nvSpPr>
          <p:spPr bwMode="auto">
            <a:xfrm rot="1277472" flipH="1">
              <a:off x="422" y="39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5" name="Freeform 214"/>
            <p:cNvSpPr>
              <a:spLocks/>
            </p:cNvSpPr>
            <p:nvPr/>
          </p:nvSpPr>
          <p:spPr bwMode="auto">
            <a:xfrm rot="1277472" flipH="1">
              <a:off x="223" y="281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6" name="Freeform 215"/>
            <p:cNvSpPr>
              <a:spLocks/>
            </p:cNvSpPr>
            <p:nvPr/>
          </p:nvSpPr>
          <p:spPr bwMode="auto">
            <a:xfrm rot="2028409" flipH="1">
              <a:off x="466" y="361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7" name="Freeform 216"/>
            <p:cNvSpPr>
              <a:spLocks/>
            </p:cNvSpPr>
            <p:nvPr/>
          </p:nvSpPr>
          <p:spPr bwMode="auto">
            <a:xfrm rot="2028409" flipH="1">
              <a:off x="294" y="190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8" name="Freeform 217"/>
            <p:cNvSpPr>
              <a:spLocks/>
            </p:cNvSpPr>
            <p:nvPr/>
          </p:nvSpPr>
          <p:spPr bwMode="auto">
            <a:xfrm rot="2664424" flipH="1">
              <a:off x="505" y="316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9" name="Freeform 218"/>
            <p:cNvSpPr>
              <a:spLocks/>
            </p:cNvSpPr>
            <p:nvPr/>
          </p:nvSpPr>
          <p:spPr bwMode="auto">
            <a:xfrm rot="2664424" flipH="1">
              <a:off x="362" y="97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0" name="Freeform 219"/>
            <p:cNvSpPr>
              <a:spLocks/>
            </p:cNvSpPr>
            <p:nvPr/>
          </p:nvSpPr>
          <p:spPr bwMode="auto">
            <a:xfrm rot="3473776" flipH="1">
              <a:off x="590" y="301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1" name="Freeform 220"/>
            <p:cNvSpPr>
              <a:spLocks/>
            </p:cNvSpPr>
            <p:nvPr/>
          </p:nvSpPr>
          <p:spPr bwMode="auto">
            <a:xfrm rot="3473776" flipH="1">
              <a:off x="504" y="6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2" name="Freeform 221"/>
            <p:cNvSpPr>
              <a:spLocks/>
            </p:cNvSpPr>
            <p:nvPr/>
          </p:nvSpPr>
          <p:spPr bwMode="auto">
            <a:xfrm rot="4126479" flipH="1">
              <a:off x="643" y="28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3" name="Freeform 222"/>
            <p:cNvSpPr>
              <a:spLocks/>
            </p:cNvSpPr>
            <p:nvPr/>
          </p:nvSpPr>
          <p:spPr bwMode="auto">
            <a:xfrm rot="4126479" flipH="1">
              <a:off x="607" y="3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4" name="Freeform 223"/>
            <p:cNvSpPr>
              <a:spLocks/>
            </p:cNvSpPr>
            <p:nvPr/>
          </p:nvSpPr>
          <p:spPr bwMode="auto">
            <a:xfrm rot="20274565">
              <a:off x="936" y="321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5" name="Freeform 224"/>
            <p:cNvSpPr>
              <a:spLocks/>
            </p:cNvSpPr>
            <p:nvPr/>
          </p:nvSpPr>
          <p:spPr bwMode="auto">
            <a:xfrm rot="20274565">
              <a:off x="1318" y="208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6" name="Freeform 225"/>
            <p:cNvSpPr>
              <a:spLocks/>
            </p:cNvSpPr>
            <p:nvPr/>
          </p:nvSpPr>
          <p:spPr bwMode="auto">
            <a:xfrm rot="19678936">
              <a:off x="891" y="297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7" name="Freeform 226"/>
            <p:cNvSpPr>
              <a:spLocks/>
            </p:cNvSpPr>
            <p:nvPr/>
          </p:nvSpPr>
          <p:spPr bwMode="auto">
            <a:xfrm rot="19678936">
              <a:off x="1253" y="134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8" name="Freeform 227"/>
            <p:cNvSpPr>
              <a:spLocks/>
            </p:cNvSpPr>
            <p:nvPr/>
          </p:nvSpPr>
          <p:spPr bwMode="auto">
            <a:xfrm rot="4578754" flipH="1">
              <a:off x="698" y="30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9" name="Freeform 228"/>
            <p:cNvSpPr>
              <a:spLocks/>
            </p:cNvSpPr>
            <p:nvPr/>
          </p:nvSpPr>
          <p:spPr bwMode="auto">
            <a:xfrm rot="4578754" flipH="1">
              <a:off x="705" y="5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0" name="Freeform 229"/>
            <p:cNvSpPr>
              <a:spLocks/>
            </p:cNvSpPr>
            <p:nvPr/>
          </p:nvSpPr>
          <p:spPr bwMode="auto">
            <a:xfrm rot="17742246">
              <a:off x="781" y="28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1" name="Freeform 230"/>
            <p:cNvSpPr>
              <a:spLocks/>
            </p:cNvSpPr>
            <p:nvPr/>
          </p:nvSpPr>
          <p:spPr bwMode="auto">
            <a:xfrm rot="17742246">
              <a:off x="992" y="4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2" name="Freeform 231"/>
            <p:cNvSpPr>
              <a:spLocks/>
            </p:cNvSpPr>
            <p:nvPr/>
          </p:nvSpPr>
          <p:spPr bwMode="auto">
            <a:xfrm rot="18822740">
              <a:off x="824" y="281"/>
              <a:ext cx="373" cy="87"/>
            </a:xfrm>
            <a:custGeom>
              <a:avLst/>
              <a:gdLst>
                <a:gd name="T0" fmla="*/ 0 w 2736"/>
                <a:gd name="T1" fmla="*/ 1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3" name="Freeform 232"/>
            <p:cNvSpPr>
              <a:spLocks/>
            </p:cNvSpPr>
            <p:nvPr/>
          </p:nvSpPr>
          <p:spPr bwMode="auto">
            <a:xfrm rot="18822740">
              <a:off x="1133" y="76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1 h 791"/>
                <a:gd name="T10" fmla="*/ 0 w 1769"/>
                <a:gd name="T11" fmla="*/ 1 h 791"/>
                <a:gd name="T12" fmla="*/ 0 w 1769"/>
                <a:gd name="T13" fmla="*/ 1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4" name="Freeform 233"/>
            <p:cNvSpPr>
              <a:spLocks/>
            </p:cNvSpPr>
            <p:nvPr/>
          </p:nvSpPr>
          <p:spPr bwMode="auto">
            <a:xfrm rot="16696252">
              <a:off x="767" y="301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5" name="Freeform 234"/>
            <p:cNvSpPr>
              <a:spLocks/>
            </p:cNvSpPr>
            <p:nvPr/>
          </p:nvSpPr>
          <p:spPr bwMode="auto">
            <a:xfrm rot="16696252">
              <a:off x="875" y="61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6" name="Freeform 235"/>
            <p:cNvSpPr>
              <a:spLocks/>
            </p:cNvSpPr>
            <p:nvPr/>
          </p:nvSpPr>
          <p:spPr bwMode="auto">
            <a:xfrm rot="18335692" flipH="1">
              <a:off x="344" y="785"/>
              <a:ext cx="557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7" name="Freeform 236"/>
            <p:cNvSpPr>
              <a:spLocks/>
            </p:cNvSpPr>
            <p:nvPr/>
          </p:nvSpPr>
          <p:spPr bwMode="auto">
            <a:xfrm rot="18335692" flipH="1">
              <a:off x="252" y="112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8" name="Freeform 237"/>
            <p:cNvSpPr>
              <a:spLocks/>
            </p:cNvSpPr>
            <p:nvPr/>
          </p:nvSpPr>
          <p:spPr bwMode="auto">
            <a:xfrm rot="17542885" flipH="1">
              <a:off x="428" y="818"/>
              <a:ext cx="515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2 w 2736"/>
                <a:gd name="T5" fmla="*/ 0 h 504"/>
                <a:gd name="T6" fmla="*/ 3 w 2736"/>
                <a:gd name="T7" fmla="*/ 0 h 504"/>
                <a:gd name="T8" fmla="*/ 3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9" name="Freeform 238"/>
            <p:cNvSpPr>
              <a:spLocks/>
            </p:cNvSpPr>
            <p:nvPr/>
          </p:nvSpPr>
          <p:spPr bwMode="auto">
            <a:xfrm rot="17542885" flipH="1">
              <a:off x="436" y="1166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0" name="Freeform 239"/>
            <p:cNvSpPr>
              <a:spLocks/>
            </p:cNvSpPr>
            <p:nvPr/>
          </p:nvSpPr>
          <p:spPr bwMode="auto">
            <a:xfrm rot="16870650" flipH="1">
              <a:off x="518" y="830"/>
              <a:ext cx="495" cy="9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2 w 2736"/>
                <a:gd name="T5" fmla="*/ 0 h 504"/>
                <a:gd name="T6" fmla="*/ 3 w 2736"/>
                <a:gd name="T7" fmla="*/ 0 h 504"/>
                <a:gd name="T8" fmla="*/ 3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1" name="Freeform 240"/>
            <p:cNvSpPr>
              <a:spLocks/>
            </p:cNvSpPr>
            <p:nvPr/>
          </p:nvSpPr>
          <p:spPr bwMode="auto">
            <a:xfrm rot="16870650" flipH="1">
              <a:off x="591" y="117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2" name="Freeform 241"/>
            <p:cNvSpPr>
              <a:spLocks/>
            </p:cNvSpPr>
            <p:nvPr/>
          </p:nvSpPr>
          <p:spPr bwMode="auto">
            <a:xfrm rot="3144576">
              <a:off x="867" y="768"/>
              <a:ext cx="557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3" name="Freeform 242"/>
            <p:cNvSpPr>
              <a:spLocks/>
            </p:cNvSpPr>
            <p:nvPr/>
          </p:nvSpPr>
          <p:spPr bwMode="auto">
            <a:xfrm rot="3144576">
              <a:off x="1231" y="109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4" name="Freeform 243"/>
            <p:cNvSpPr>
              <a:spLocks/>
            </p:cNvSpPr>
            <p:nvPr/>
          </p:nvSpPr>
          <p:spPr bwMode="auto">
            <a:xfrm rot="3745735">
              <a:off x="828" y="806"/>
              <a:ext cx="533" cy="97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4 w 2736"/>
                <a:gd name="T7" fmla="*/ 0 h 504"/>
                <a:gd name="T8" fmla="*/ 4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5" name="Freeform 244"/>
            <p:cNvSpPr>
              <a:spLocks/>
            </p:cNvSpPr>
            <p:nvPr/>
          </p:nvSpPr>
          <p:spPr bwMode="auto">
            <a:xfrm rot="3745735">
              <a:off x="1119" y="1159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6" name="Freeform 245"/>
            <p:cNvSpPr>
              <a:spLocks/>
            </p:cNvSpPr>
            <p:nvPr/>
          </p:nvSpPr>
          <p:spPr bwMode="auto">
            <a:xfrm rot="4286818">
              <a:off x="771" y="84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1 w 2736"/>
                <a:gd name="T3" fmla="*/ 0 h 504"/>
                <a:gd name="T4" fmla="*/ 2 w 2736"/>
                <a:gd name="T5" fmla="*/ 0 h 504"/>
                <a:gd name="T6" fmla="*/ 4 w 2736"/>
                <a:gd name="T7" fmla="*/ 0 h 504"/>
                <a:gd name="T8" fmla="*/ 3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7" name="Freeform 246"/>
            <p:cNvSpPr>
              <a:spLocks/>
            </p:cNvSpPr>
            <p:nvPr/>
          </p:nvSpPr>
          <p:spPr bwMode="auto">
            <a:xfrm rot="4286818">
              <a:off x="989" y="119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0 h 791"/>
                <a:gd name="T8" fmla="*/ 1 w 1769"/>
                <a:gd name="T9" fmla="*/ 0 h 791"/>
                <a:gd name="T10" fmla="*/ 1 w 1769"/>
                <a:gd name="T11" fmla="*/ 0 h 791"/>
                <a:gd name="T12" fmla="*/ 1 w 1769"/>
                <a:gd name="T13" fmla="*/ 0 h 791"/>
                <a:gd name="T14" fmla="*/ 1 w 1769"/>
                <a:gd name="T15" fmla="*/ 0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8" name="Freeform 247"/>
            <p:cNvSpPr>
              <a:spLocks/>
            </p:cNvSpPr>
            <p:nvPr/>
          </p:nvSpPr>
          <p:spPr bwMode="auto">
            <a:xfrm rot="4898956">
              <a:off x="731" y="86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1 w 2736"/>
                <a:gd name="T3" fmla="*/ 0 h 504"/>
                <a:gd name="T4" fmla="*/ 2 w 2736"/>
                <a:gd name="T5" fmla="*/ 0 h 504"/>
                <a:gd name="T6" fmla="*/ 2 w 2736"/>
                <a:gd name="T7" fmla="*/ 0 h 504"/>
                <a:gd name="T8" fmla="*/ 2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9" name="Freeform 248"/>
            <p:cNvSpPr>
              <a:spLocks/>
            </p:cNvSpPr>
            <p:nvPr/>
          </p:nvSpPr>
          <p:spPr bwMode="auto">
            <a:xfrm rot="4898956">
              <a:off x="870" y="119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1 w 1769"/>
                <a:gd name="T7" fmla="*/ 0 h 791"/>
                <a:gd name="T8" fmla="*/ 1 w 1769"/>
                <a:gd name="T9" fmla="*/ 0 h 791"/>
                <a:gd name="T10" fmla="*/ 1 w 1769"/>
                <a:gd name="T11" fmla="*/ 0 h 791"/>
                <a:gd name="T12" fmla="*/ 1 w 1769"/>
                <a:gd name="T13" fmla="*/ 0 h 791"/>
                <a:gd name="T14" fmla="*/ 1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0" name="Freeform 249"/>
            <p:cNvSpPr>
              <a:spLocks/>
            </p:cNvSpPr>
            <p:nvPr/>
          </p:nvSpPr>
          <p:spPr bwMode="auto">
            <a:xfrm rot="5755659">
              <a:off x="642" y="883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1 w 2736"/>
                <a:gd name="T3" fmla="*/ 0 h 504"/>
                <a:gd name="T4" fmla="*/ 2 w 2736"/>
                <a:gd name="T5" fmla="*/ 0 h 504"/>
                <a:gd name="T6" fmla="*/ 2 w 2736"/>
                <a:gd name="T7" fmla="*/ 0 h 504"/>
                <a:gd name="T8" fmla="*/ 2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1" name="Freeform 250"/>
            <p:cNvSpPr>
              <a:spLocks/>
            </p:cNvSpPr>
            <p:nvPr/>
          </p:nvSpPr>
          <p:spPr bwMode="auto">
            <a:xfrm rot="5755659">
              <a:off x="684" y="120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1 w 1769"/>
                <a:gd name="T7" fmla="*/ 0 h 791"/>
                <a:gd name="T8" fmla="*/ 1 w 1769"/>
                <a:gd name="T9" fmla="*/ 0 h 791"/>
                <a:gd name="T10" fmla="*/ 1 w 1769"/>
                <a:gd name="T11" fmla="*/ 0 h 791"/>
                <a:gd name="T12" fmla="*/ 1 w 1769"/>
                <a:gd name="T13" fmla="*/ 0 h 791"/>
                <a:gd name="T14" fmla="*/ 1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mpd="sng">
              <a:solidFill>
                <a:srgbClr val="FF000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2" name="Freeform 251"/>
            <p:cNvSpPr>
              <a:spLocks/>
            </p:cNvSpPr>
            <p:nvPr/>
          </p:nvSpPr>
          <p:spPr bwMode="auto">
            <a:xfrm flipH="1">
              <a:off x="625" y="770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0 w 776"/>
                <a:gd name="T9" fmla="*/ 0 h 2368"/>
                <a:gd name="T10" fmla="*/ 1 w 776"/>
                <a:gd name="T11" fmla="*/ 1 h 2368"/>
                <a:gd name="T12" fmla="*/ 0 w 776"/>
                <a:gd name="T13" fmla="*/ 1 h 2368"/>
                <a:gd name="T14" fmla="*/ 1 w 776"/>
                <a:gd name="T15" fmla="*/ 1 h 2368"/>
                <a:gd name="T16" fmla="*/ 1 w 776"/>
                <a:gd name="T17" fmla="*/ 1 h 2368"/>
                <a:gd name="T18" fmla="*/ 1 w 776"/>
                <a:gd name="T19" fmla="*/ 1 h 2368"/>
                <a:gd name="T20" fmla="*/ 1 w 776"/>
                <a:gd name="T21" fmla="*/ 1 h 2368"/>
                <a:gd name="T22" fmla="*/ 1 w 776"/>
                <a:gd name="T23" fmla="*/ 1 h 2368"/>
                <a:gd name="T24" fmla="*/ 1 w 776"/>
                <a:gd name="T25" fmla="*/ 2 h 2368"/>
                <a:gd name="T26" fmla="*/ 1 w 776"/>
                <a:gd name="T27" fmla="*/ 2 h 2368"/>
                <a:gd name="T28" fmla="*/ 1 w 776"/>
                <a:gd name="T29" fmla="*/ 2 h 2368"/>
                <a:gd name="T30" fmla="*/ 1 w 776"/>
                <a:gd name="T31" fmla="*/ 2 h 2368"/>
                <a:gd name="T32" fmla="*/ 1 w 776"/>
                <a:gd name="T33" fmla="*/ 2 h 2368"/>
                <a:gd name="T34" fmla="*/ 1 w 776"/>
                <a:gd name="T35" fmla="*/ 3 h 2368"/>
                <a:gd name="T36" fmla="*/ 1 w 776"/>
                <a:gd name="T37" fmla="*/ 3 h 2368"/>
                <a:gd name="T38" fmla="*/ 1 w 776"/>
                <a:gd name="T39" fmla="*/ 3 h 2368"/>
                <a:gd name="T40" fmla="*/ 1 w 776"/>
                <a:gd name="T41" fmla="*/ 3 h 2368"/>
                <a:gd name="T42" fmla="*/ 1 w 776"/>
                <a:gd name="T43" fmla="*/ 4 h 2368"/>
                <a:gd name="T44" fmla="*/ 1 w 776"/>
                <a:gd name="T45" fmla="*/ 4 h 2368"/>
                <a:gd name="T46" fmla="*/ 1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3" name="Arc 252"/>
            <p:cNvSpPr>
              <a:spLocks/>
            </p:cNvSpPr>
            <p:nvPr/>
          </p:nvSpPr>
          <p:spPr bwMode="auto">
            <a:xfrm flipH="1">
              <a:off x="340" y="598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w 21600"/>
                <a:gd name="T7" fmla="*/ 0 h 21602"/>
                <a:gd name="T8" fmla="*/ 0 w 21600"/>
                <a:gd name="T9" fmla="*/ 0 h 21602"/>
                <a:gd name="T10" fmla="*/ 0 w 21600"/>
                <a:gd name="T11" fmla="*/ 0 h 21602"/>
                <a:gd name="T12" fmla="*/ 0 w 21600"/>
                <a:gd name="T13" fmla="*/ 0 h 21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2"/>
                <a:gd name="T23" fmla="*/ 21600 w 21600"/>
                <a:gd name="T24" fmla="*/ 21602 h 21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4" name="Arc 253"/>
            <p:cNvSpPr>
              <a:spLocks/>
            </p:cNvSpPr>
            <p:nvPr/>
          </p:nvSpPr>
          <p:spPr bwMode="auto">
            <a:xfrm flipV="1">
              <a:off x="959" y="148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w 36729"/>
                <a:gd name="T7" fmla="*/ 0 h 21600"/>
                <a:gd name="T8" fmla="*/ 0 w 36729"/>
                <a:gd name="T9" fmla="*/ 0 h 21600"/>
                <a:gd name="T10" fmla="*/ 0 w 36729"/>
                <a:gd name="T11" fmla="*/ 0 h 21600"/>
                <a:gd name="T12" fmla="*/ 0 w 36729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29"/>
                <a:gd name="T22" fmla="*/ 0 h 21600"/>
                <a:gd name="T23" fmla="*/ 36729 w 36729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5" name="Arc 254"/>
            <p:cNvSpPr>
              <a:spLocks/>
            </p:cNvSpPr>
            <p:nvPr/>
          </p:nvSpPr>
          <p:spPr bwMode="auto">
            <a:xfrm flipH="1">
              <a:off x="410" y="478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w 28940"/>
                <a:gd name="T7" fmla="*/ 0 h 22305"/>
                <a:gd name="T8" fmla="*/ 0 w 28940"/>
                <a:gd name="T9" fmla="*/ 0 h 22305"/>
                <a:gd name="T10" fmla="*/ 0 w 28940"/>
                <a:gd name="T11" fmla="*/ 0 h 22305"/>
                <a:gd name="T12" fmla="*/ 0 w 28940"/>
                <a:gd name="T13" fmla="*/ 0 h 22305"/>
                <a:gd name="T14" fmla="*/ 0 w 28940"/>
                <a:gd name="T15" fmla="*/ 0 h 22305"/>
                <a:gd name="T16" fmla="*/ 0 w 28940"/>
                <a:gd name="T17" fmla="*/ 0 h 22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940"/>
                <a:gd name="T28" fmla="*/ 0 h 22305"/>
                <a:gd name="T29" fmla="*/ 28940 w 28940"/>
                <a:gd name="T30" fmla="*/ 22305 h 22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6" name="Arc 255"/>
            <p:cNvSpPr>
              <a:spLocks/>
            </p:cNvSpPr>
            <p:nvPr/>
          </p:nvSpPr>
          <p:spPr bwMode="auto">
            <a:xfrm flipH="1">
              <a:off x="125" y="518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w 30473"/>
                <a:gd name="T7" fmla="*/ 0 h 22305"/>
                <a:gd name="T8" fmla="*/ 0 w 30473"/>
                <a:gd name="T9" fmla="*/ 0 h 22305"/>
                <a:gd name="T10" fmla="*/ 0 w 30473"/>
                <a:gd name="T11" fmla="*/ 0 h 22305"/>
                <a:gd name="T12" fmla="*/ 0 w 30473"/>
                <a:gd name="T13" fmla="*/ 0 h 22305"/>
                <a:gd name="T14" fmla="*/ 0 w 30473"/>
                <a:gd name="T15" fmla="*/ 0 h 22305"/>
                <a:gd name="T16" fmla="*/ 0 w 30473"/>
                <a:gd name="T17" fmla="*/ 0 h 22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473"/>
                <a:gd name="T28" fmla="*/ 0 h 22305"/>
                <a:gd name="T29" fmla="*/ 30473 w 30473"/>
                <a:gd name="T30" fmla="*/ 22305 h 22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7" name="Arc 256"/>
            <p:cNvSpPr>
              <a:spLocks/>
            </p:cNvSpPr>
            <p:nvPr/>
          </p:nvSpPr>
          <p:spPr bwMode="auto">
            <a:xfrm flipH="1">
              <a:off x="68" y="378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w 34455"/>
                <a:gd name="T7" fmla="*/ 0 h 22305"/>
                <a:gd name="T8" fmla="*/ 0 w 34455"/>
                <a:gd name="T9" fmla="*/ 0 h 22305"/>
                <a:gd name="T10" fmla="*/ 0 w 34455"/>
                <a:gd name="T11" fmla="*/ 0 h 22305"/>
                <a:gd name="T12" fmla="*/ 0 w 34455"/>
                <a:gd name="T13" fmla="*/ 0 h 22305"/>
                <a:gd name="T14" fmla="*/ 0 w 34455"/>
                <a:gd name="T15" fmla="*/ 0 h 22305"/>
                <a:gd name="T16" fmla="*/ 0 w 34455"/>
                <a:gd name="T17" fmla="*/ 0 h 22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455"/>
                <a:gd name="T28" fmla="*/ 0 h 22305"/>
                <a:gd name="T29" fmla="*/ 34455 w 34455"/>
                <a:gd name="T30" fmla="*/ 22305 h 22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8" name="Arc 257"/>
            <p:cNvSpPr>
              <a:spLocks/>
            </p:cNvSpPr>
            <p:nvPr/>
          </p:nvSpPr>
          <p:spPr bwMode="auto">
            <a:xfrm>
              <a:off x="918" y="486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w 34812"/>
                <a:gd name="T7" fmla="*/ 0 h 22305"/>
                <a:gd name="T8" fmla="*/ 0 w 34812"/>
                <a:gd name="T9" fmla="*/ 0 h 22305"/>
                <a:gd name="T10" fmla="*/ 0 w 34812"/>
                <a:gd name="T11" fmla="*/ 0 h 22305"/>
                <a:gd name="T12" fmla="*/ 0 w 34812"/>
                <a:gd name="T13" fmla="*/ 0 h 22305"/>
                <a:gd name="T14" fmla="*/ 0 w 34812"/>
                <a:gd name="T15" fmla="*/ 0 h 22305"/>
                <a:gd name="T16" fmla="*/ 0 w 34812"/>
                <a:gd name="T17" fmla="*/ 0 h 22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12"/>
                <a:gd name="T28" fmla="*/ 0 h 22305"/>
                <a:gd name="T29" fmla="*/ 34812 w 34812"/>
                <a:gd name="T30" fmla="*/ 22305 h 22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9" name="Arc 258"/>
            <p:cNvSpPr>
              <a:spLocks/>
            </p:cNvSpPr>
            <p:nvPr/>
          </p:nvSpPr>
          <p:spPr bwMode="auto">
            <a:xfrm>
              <a:off x="951" y="482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w 34812"/>
                <a:gd name="T7" fmla="*/ 0 h 22305"/>
                <a:gd name="T8" fmla="*/ 0 w 34812"/>
                <a:gd name="T9" fmla="*/ 0 h 22305"/>
                <a:gd name="T10" fmla="*/ 0 w 34812"/>
                <a:gd name="T11" fmla="*/ 0 h 22305"/>
                <a:gd name="T12" fmla="*/ 0 w 34812"/>
                <a:gd name="T13" fmla="*/ 0 h 22305"/>
                <a:gd name="T14" fmla="*/ 0 w 34812"/>
                <a:gd name="T15" fmla="*/ 0 h 22305"/>
                <a:gd name="T16" fmla="*/ 0 w 34812"/>
                <a:gd name="T17" fmla="*/ 0 h 22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12"/>
                <a:gd name="T28" fmla="*/ 0 h 22305"/>
                <a:gd name="T29" fmla="*/ 34812 w 34812"/>
                <a:gd name="T30" fmla="*/ 22305 h 22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0" name="Arc 259"/>
            <p:cNvSpPr>
              <a:spLocks/>
            </p:cNvSpPr>
            <p:nvPr/>
          </p:nvSpPr>
          <p:spPr bwMode="auto">
            <a:xfrm>
              <a:off x="979" y="382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w 34812"/>
                <a:gd name="T7" fmla="*/ 0 h 22305"/>
                <a:gd name="T8" fmla="*/ 0 w 34812"/>
                <a:gd name="T9" fmla="*/ 0 h 22305"/>
                <a:gd name="T10" fmla="*/ 0 w 34812"/>
                <a:gd name="T11" fmla="*/ 0 h 22305"/>
                <a:gd name="T12" fmla="*/ 0 w 34812"/>
                <a:gd name="T13" fmla="*/ 0 h 22305"/>
                <a:gd name="T14" fmla="*/ 0 w 34812"/>
                <a:gd name="T15" fmla="*/ 0 h 22305"/>
                <a:gd name="T16" fmla="*/ 0 w 34812"/>
                <a:gd name="T17" fmla="*/ 0 h 22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12"/>
                <a:gd name="T28" fmla="*/ 0 h 22305"/>
                <a:gd name="T29" fmla="*/ 34812 w 34812"/>
                <a:gd name="T30" fmla="*/ 22305 h 22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1" name="Freeform 260"/>
            <p:cNvSpPr>
              <a:spLocks/>
            </p:cNvSpPr>
            <p:nvPr/>
          </p:nvSpPr>
          <p:spPr bwMode="auto">
            <a:xfrm>
              <a:off x="1068" y="852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0 w 776"/>
                <a:gd name="T9" fmla="*/ 0 h 2368"/>
                <a:gd name="T10" fmla="*/ 1 w 776"/>
                <a:gd name="T11" fmla="*/ 1 h 2368"/>
                <a:gd name="T12" fmla="*/ 0 w 776"/>
                <a:gd name="T13" fmla="*/ 1 h 2368"/>
                <a:gd name="T14" fmla="*/ 1 w 776"/>
                <a:gd name="T15" fmla="*/ 1 h 2368"/>
                <a:gd name="T16" fmla="*/ 1 w 776"/>
                <a:gd name="T17" fmla="*/ 1 h 2368"/>
                <a:gd name="T18" fmla="*/ 1 w 776"/>
                <a:gd name="T19" fmla="*/ 1 h 2368"/>
                <a:gd name="T20" fmla="*/ 1 w 776"/>
                <a:gd name="T21" fmla="*/ 1 h 2368"/>
                <a:gd name="T22" fmla="*/ 1 w 776"/>
                <a:gd name="T23" fmla="*/ 1 h 2368"/>
                <a:gd name="T24" fmla="*/ 1 w 776"/>
                <a:gd name="T25" fmla="*/ 2 h 2368"/>
                <a:gd name="T26" fmla="*/ 1 w 776"/>
                <a:gd name="T27" fmla="*/ 2 h 2368"/>
                <a:gd name="T28" fmla="*/ 1 w 776"/>
                <a:gd name="T29" fmla="*/ 2 h 2368"/>
                <a:gd name="T30" fmla="*/ 1 w 776"/>
                <a:gd name="T31" fmla="*/ 2 h 2368"/>
                <a:gd name="T32" fmla="*/ 1 w 776"/>
                <a:gd name="T33" fmla="*/ 2 h 2368"/>
                <a:gd name="T34" fmla="*/ 1 w 776"/>
                <a:gd name="T35" fmla="*/ 3 h 2368"/>
                <a:gd name="T36" fmla="*/ 1 w 776"/>
                <a:gd name="T37" fmla="*/ 3 h 2368"/>
                <a:gd name="T38" fmla="*/ 1 w 776"/>
                <a:gd name="T39" fmla="*/ 3 h 2368"/>
                <a:gd name="T40" fmla="*/ 1 w 776"/>
                <a:gd name="T41" fmla="*/ 3 h 2368"/>
                <a:gd name="T42" fmla="*/ 1 w 776"/>
                <a:gd name="T43" fmla="*/ 4 h 2368"/>
                <a:gd name="T44" fmla="*/ 1 w 776"/>
                <a:gd name="T45" fmla="*/ 4 h 2368"/>
                <a:gd name="T46" fmla="*/ 1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2" name="Freeform 261"/>
            <p:cNvSpPr>
              <a:spLocks/>
            </p:cNvSpPr>
            <p:nvPr/>
          </p:nvSpPr>
          <p:spPr bwMode="auto">
            <a:xfrm rot="19660755" flipV="1">
              <a:off x="824" y="695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1 w 776"/>
                <a:gd name="T15" fmla="*/ 0 h 2368"/>
                <a:gd name="T16" fmla="*/ 0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3" name="Arc 262"/>
            <p:cNvSpPr>
              <a:spLocks/>
            </p:cNvSpPr>
            <p:nvPr/>
          </p:nvSpPr>
          <p:spPr bwMode="auto">
            <a:xfrm flipH="1">
              <a:off x="24" y="263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w 36830"/>
                <a:gd name="T7" fmla="*/ 0 h 22305"/>
                <a:gd name="T8" fmla="*/ 0 w 36830"/>
                <a:gd name="T9" fmla="*/ 0 h 22305"/>
                <a:gd name="T10" fmla="*/ 0 w 36830"/>
                <a:gd name="T11" fmla="*/ 0 h 22305"/>
                <a:gd name="T12" fmla="*/ 0 w 36830"/>
                <a:gd name="T13" fmla="*/ 0 h 22305"/>
                <a:gd name="T14" fmla="*/ 0 w 36830"/>
                <a:gd name="T15" fmla="*/ 0 h 22305"/>
                <a:gd name="T16" fmla="*/ 0 w 36830"/>
                <a:gd name="T17" fmla="*/ 0 h 22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30"/>
                <a:gd name="T28" fmla="*/ 0 h 22305"/>
                <a:gd name="T29" fmla="*/ 36830 w 36830"/>
                <a:gd name="T30" fmla="*/ 22305 h 22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4" name="Arc 263"/>
            <p:cNvSpPr>
              <a:spLocks/>
            </p:cNvSpPr>
            <p:nvPr/>
          </p:nvSpPr>
          <p:spPr bwMode="auto">
            <a:xfrm flipH="1">
              <a:off x="256" y="101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w 31881"/>
                <a:gd name="T7" fmla="*/ 0 h 21600"/>
                <a:gd name="T8" fmla="*/ 0 w 31881"/>
                <a:gd name="T9" fmla="*/ 0 h 21600"/>
                <a:gd name="T10" fmla="*/ 0 w 31881"/>
                <a:gd name="T11" fmla="*/ 0 h 21600"/>
                <a:gd name="T12" fmla="*/ 0 w 31881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881"/>
                <a:gd name="T22" fmla="*/ 0 h 21600"/>
                <a:gd name="T23" fmla="*/ 31881 w 31881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5" name="Arc 264"/>
            <p:cNvSpPr>
              <a:spLocks/>
            </p:cNvSpPr>
            <p:nvPr/>
          </p:nvSpPr>
          <p:spPr bwMode="auto">
            <a:xfrm>
              <a:off x="894" y="414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w 31146"/>
                <a:gd name="T7" fmla="*/ 0 h 21600"/>
                <a:gd name="T8" fmla="*/ 0 w 31146"/>
                <a:gd name="T9" fmla="*/ 0 h 21600"/>
                <a:gd name="T10" fmla="*/ 0 w 31146"/>
                <a:gd name="T11" fmla="*/ 0 h 21600"/>
                <a:gd name="T12" fmla="*/ 0 w 31146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146"/>
                <a:gd name="T22" fmla="*/ 0 h 21600"/>
                <a:gd name="T23" fmla="*/ 31146 w 31146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6" name="Freeform 265"/>
            <p:cNvSpPr>
              <a:spLocks/>
            </p:cNvSpPr>
            <p:nvPr/>
          </p:nvSpPr>
          <p:spPr bwMode="auto">
            <a:xfrm flipH="1">
              <a:off x="158" y="809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10 w 776"/>
                <a:gd name="T3" fmla="*/ 0 h 2368"/>
                <a:gd name="T4" fmla="*/ 4 w 776"/>
                <a:gd name="T5" fmla="*/ 0 h 2368"/>
                <a:gd name="T6" fmla="*/ 14 w 776"/>
                <a:gd name="T7" fmla="*/ 0 h 2368"/>
                <a:gd name="T8" fmla="*/ 8 w 776"/>
                <a:gd name="T9" fmla="*/ 1 h 2368"/>
                <a:gd name="T10" fmla="*/ 16 w 776"/>
                <a:gd name="T11" fmla="*/ 1 h 2368"/>
                <a:gd name="T12" fmla="*/ 12 w 776"/>
                <a:gd name="T13" fmla="*/ 1 h 2368"/>
                <a:gd name="T14" fmla="*/ 20 w 776"/>
                <a:gd name="T15" fmla="*/ 1 h 2368"/>
                <a:gd name="T16" fmla="*/ 16 w 776"/>
                <a:gd name="T17" fmla="*/ 1 h 2368"/>
                <a:gd name="T18" fmla="*/ 22 w 776"/>
                <a:gd name="T19" fmla="*/ 1 h 2368"/>
                <a:gd name="T20" fmla="*/ 20 w 776"/>
                <a:gd name="T21" fmla="*/ 1 h 2368"/>
                <a:gd name="T22" fmla="*/ 24 w 776"/>
                <a:gd name="T23" fmla="*/ 1 h 2368"/>
                <a:gd name="T24" fmla="*/ 24 w 776"/>
                <a:gd name="T25" fmla="*/ 2 h 2368"/>
                <a:gd name="T26" fmla="*/ 28 w 776"/>
                <a:gd name="T27" fmla="*/ 2 h 2368"/>
                <a:gd name="T28" fmla="*/ 26 w 776"/>
                <a:gd name="T29" fmla="*/ 2 h 2368"/>
                <a:gd name="T30" fmla="*/ 30 w 776"/>
                <a:gd name="T31" fmla="*/ 2 h 2368"/>
                <a:gd name="T32" fmla="*/ 28 w 776"/>
                <a:gd name="T33" fmla="*/ 3 h 2368"/>
                <a:gd name="T34" fmla="*/ 30 w 776"/>
                <a:gd name="T35" fmla="*/ 3 h 2368"/>
                <a:gd name="T36" fmla="*/ 28 w 776"/>
                <a:gd name="T37" fmla="*/ 3 h 2368"/>
                <a:gd name="T38" fmla="*/ 32 w 776"/>
                <a:gd name="T39" fmla="*/ 4 h 2368"/>
                <a:gd name="T40" fmla="*/ 30 w 776"/>
                <a:gd name="T41" fmla="*/ 4 h 2368"/>
                <a:gd name="T42" fmla="*/ 32 w 776"/>
                <a:gd name="T43" fmla="*/ 4 h 2368"/>
                <a:gd name="T44" fmla="*/ 30 w 776"/>
                <a:gd name="T45" fmla="*/ 4 h 2368"/>
                <a:gd name="T46" fmla="*/ 32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7" name="Freeform 266"/>
            <p:cNvSpPr>
              <a:spLocks/>
            </p:cNvSpPr>
            <p:nvPr/>
          </p:nvSpPr>
          <p:spPr bwMode="auto">
            <a:xfrm flipH="1">
              <a:off x="323" y="289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2 w 776"/>
                <a:gd name="T3" fmla="*/ 0 h 2368"/>
                <a:gd name="T4" fmla="*/ 1 w 776"/>
                <a:gd name="T5" fmla="*/ 0 h 2368"/>
                <a:gd name="T6" fmla="*/ 2 w 776"/>
                <a:gd name="T7" fmla="*/ 0 h 2368"/>
                <a:gd name="T8" fmla="*/ 1 w 776"/>
                <a:gd name="T9" fmla="*/ 1 h 2368"/>
                <a:gd name="T10" fmla="*/ 3 w 776"/>
                <a:gd name="T11" fmla="*/ 1 h 2368"/>
                <a:gd name="T12" fmla="*/ 2 w 776"/>
                <a:gd name="T13" fmla="*/ 1 h 2368"/>
                <a:gd name="T14" fmla="*/ 3 w 776"/>
                <a:gd name="T15" fmla="*/ 1 h 2368"/>
                <a:gd name="T16" fmla="*/ 3 w 776"/>
                <a:gd name="T17" fmla="*/ 1 h 2368"/>
                <a:gd name="T18" fmla="*/ 4 w 776"/>
                <a:gd name="T19" fmla="*/ 1 h 2368"/>
                <a:gd name="T20" fmla="*/ 3 w 776"/>
                <a:gd name="T21" fmla="*/ 1 h 2368"/>
                <a:gd name="T22" fmla="*/ 4 w 776"/>
                <a:gd name="T23" fmla="*/ 1 h 2368"/>
                <a:gd name="T24" fmla="*/ 4 w 776"/>
                <a:gd name="T25" fmla="*/ 2 h 2368"/>
                <a:gd name="T26" fmla="*/ 5 w 776"/>
                <a:gd name="T27" fmla="*/ 2 h 2368"/>
                <a:gd name="T28" fmla="*/ 4 w 776"/>
                <a:gd name="T29" fmla="*/ 2 h 2368"/>
                <a:gd name="T30" fmla="*/ 5 w 776"/>
                <a:gd name="T31" fmla="*/ 2 h 2368"/>
                <a:gd name="T32" fmla="*/ 5 w 776"/>
                <a:gd name="T33" fmla="*/ 3 h 2368"/>
                <a:gd name="T34" fmla="*/ 5 w 776"/>
                <a:gd name="T35" fmla="*/ 3 h 2368"/>
                <a:gd name="T36" fmla="*/ 5 w 776"/>
                <a:gd name="T37" fmla="*/ 3 h 2368"/>
                <a:gd name="T38" fmla="*/ 6 w 776"/>
                <a:gd name="T39" fmla="*/ 3 h 2368"/>
                <a:gd name="T40" fmla="*/ 5 w 776"/>
                <a:gd name="T41" fmla="*/ 4 h 2368"/>
                <a:gd name="T42" fmla="*/ 6 w 776"/>
                <a:gd name="T43" fmla="*/ 4 h 2368"/>
                <a:gd name="T44" fmla="*/ 5 w 776"/>
                <a:gd name="T45" fmla="*/ 4 h 2368"/>
                <a:gd name="T46" fmla="*/ 6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8" name="Freeform 267"/>
            <p:cNvSpPr>
              <a:spLocks/>
            </p:cNvSpPr>
            <p:nvPr/>
          </p:nvSpPr>
          <p:spPr bwMode="auto">
            <a:xfrm flipH="1">
              <a:off x="582" y="142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1 h 2368"/>
                <a:gd name="T10" fmla="*/ 0 w 776"/>
                <a:gd name="T11" fmla="*/ 1 h 2368"/>
                <a:gd name="T12" fmla="*/ 0 w 776"/>
                <a:gd name="T13" fmla="*/ 1 h 2368"/>
                <a:gd name="T14" fmla="*/ 1 w 776"/>
                <a:gd name="T15" fmla="*/ 1 h 2368"/>
                <a:gd name="T16" fmla="*/ 0 w 776"/>
                <a:gd name="T17" fmla="*/ 1 h 2368"/>
                <a:gd name="T18" fmla="*/ 1 w 776"/>
                <a:gd name="T19" fmla="*/ 1 h 2368"/>
                <a:gd name="T20" fmla="*/ 1 w 776"/>
                <a:gd name="T21" fmla="*/ 1 h 2368"/>
                <a:gd name="T22" fmla="*/ 1 w 776"/>
                <a:gd name="T23" fmla="*/ 1 h 2368"/>
                <a:gd name="T24" fmla="*/ 1 w 776"/>
                <a:gd name="T25" fmla="*/ 2 h 2368"/>
                <a:gd name="T26" fmla="*/ 1 w 776"/>
                <a:gd name="T27" fmla="*/ 2 h 2368"/>
                <a:gd name="T28" fmla="*/ 1 w 776"/>
                <a:gd name="T29" fmla="*/ 2 h 2368"/>
                <a:gd name="T30" fmla="*/ 1 w 776"/>
                <a:gd name="T31" fmla="*/ 2 h 2368"/>
                <a:gd name="T32" fmla="*/ 1 w 776"/>
                <a:gd name="T33" fmla="*/ 3 h 2368"/>
                <a:gd name="T34" fmla="*/ 1 w 776"/>
                <a:gd name="T35" fmla="*/ 3 h 2368"/>
                <a:gd name="T36" fmla="*/ 1 w 776"/>
                <a:gd name="T37" fmla="*/ 3 h 2368"/>
                <a:gd name="T38" fmla="*/ 1 w 776"/>
                <a:gd name="T39" fmla="*/ 3 h 2368"/>
                <a:gd name="T40" fmla="*/ 1 w 776"/>
                <a:gd name="T41" fmla="*/ 4 h 2368"/>
                <a:gd name="T42" fmla="*/ 1 w 776"/>
                <a:gd name="T43" fmla="*/ 4 h 2368"/>
                <a:gd name="T44" fmla="*/ 1 w 776"/>
                <a:gd name="T45" fmla="*/ 4 h 2368"/>
                <a:gd name="T46" fmla="*/ 1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9" name="Freeform 268"/>
            <p:cNvSpPr>
              <a:spLocks/>
            </p:cNvSpPr>
            <p:nvPr/>
          </p:nvSpPr>
          <p:spPr bwMode="auto">
            <a:xfrm>
              <a:off x="1423" y="737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8 w 776"/>
                <a:gd name="T3" fmla="*/ 0 h 2368"/>
                <a:gd name="T4" fmla="*/ 3 w 776"/>
                <a:gd name="T5" fmla="*/ 0 h 2368"/>
                <a:gd name="T6" fmla="*/ 11 w 776"/>
                <a:gd name="T7" fmla="*/ 0 h 2368"/>
                <a:gd name="T8" fmla="*/ 6 w 776"/>
                <a:gd name="T9" fmla="*/ 1 h 2368"/>
                <a:gd name="T10" fmla="*/ 12 w 776"/>
                <a:gd name="T11" fmla="*/ 1 h 2368"/>
                <a:gd name="T12" fmla="*/ 9 w 776"/>
                <a:gd name="T13" fmla="*/ 1 h 2368"/>
                <a:gd name="T14" fmla="*/ 15 w 776"/>
                <a:gd name="T15" fmla="*/ 1 h 2368"/>
                <a:gd name="T16" fmla="*/ 12 w 776"/>
                <a:gd name="T17" fmla="*/ 1 h 2368"/>
                <a:gd name="T18" fmla="*/ 16 w 776"/>
                <a:gd name="T19" fmla="*/ 2 h 2368"/>
                <a:gd name="T20" fmla="*/ 15 w 776"/>
                <a:gd name="T21" fmla="*/ 2 h 2368"/>
                <a:gd name="T22" fmla="*/ 18 w 776"/>
                <a:gd name="T23" fmla="*/ 2 h 2368"/>
                <a:gd name="T24" fmla="*/ 18 w 776"/>
                <a:gd name="T25" fmla="*/ 2 h 2368"/>
                <a:gd name="T26" fmla="*/ 21 w 776"/>
                <a:gd name="T27" fmla="*/ 2 h 2368"/>
                <a:gd name="T28" fmla="*/ 19 w 776"/>
                <a:gd name="T29" fmla="*/ 3 h 2368"/>
                <a:gd name="T30" fmla="*/ 22 w 776"/>
                <a:gd name="T31" fmla="*/ 3 h 2368"/>
                <a:gd name="T32" fmla="*/ 21 w 776"/>
                <a:gd name="T33" fmla="*/ 3 h 2368"/>
                <a:gd name="T34" fmla="*/ 22 w 776"/>
                <a:gd name="T35" fmla="*/ 4 h 2368"/>
                <a:gd name="T36" fmla="*/ 21 w 776"/>
                <a:gd name="T37" fmla="*/ 4 h 2368"/>
                <a:gd name="T38" fmla="*/ 24 w 776"/>
                <a:gd name="T39" fmla="*/ 4 h 2368"/>
                <a:gd name="T40" fmla="*/ 22 w 776"/>
                <a:gd name="T41" fmla="*/ 5 h 2368"/>
                <a:gd name="T42" fmla="*/ 24 w 776"/>
                <a:gd name="T43" fmla="*/ 5 h 2368"/>
                <a:gd name="T44" fmla="*/ 22 w 776"/>
                <a:gd name="T45" fmla="*/ 5 h 2368"/>
                <a:gd name="T46" fmla="*/ 24 w 776"/>
                <a:gd name="T47" fmla="*/ 5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0" name="Freeform 269"/>
            <p:cNvSpPr>
              <a:spLocks/>
            </p:cNvSpPr>
            <p:nvPr/>
          </p:nvSpPr>
          <p:spPr bwMode="auto">
            <a:xfrm>
              <a:off x="1254" y="475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39 w 776"/>
                <a:gd name="T3" fmla="*/ 0 h 2368"/>
                <a:gd name="T4" fmla="*/ 16 w 776"/>
                <a:gd name="T5" fmla="*/ 0 h 2368"/>
                <a:gd name="T6" fmla="*/ 54 w 776"/>
                <a:gd name="T7" fmla="*/ 0 h 2368"/>
                <a:gd name="T8" fmla="*/ 30 w 776"/>
                <a:gd name="T9" fmla="*/ 0 h 2368"/>
                <a:gd name="T10" fmla="*/ 61 w 776"/>
                <a:gd name="T11" fmla="*/ 0 h 2368"/>
                <a:gd name="T12" fmla="*/ 46 w 776"/>
                <a:gd name="T13" fmla="*/ 0 h 2368"/>
                <a:gd name="T14" fmla="*/ 76 w 776"/>
                <a:gd name="T15" fmla="*/ 0 h 2368"/>
                <a:gd name="T16" fmla="*/ 61 w 776"/>
                <a:gd name="T17" fmla="*/ 0 h 2368"/>
                <a:gd name="T18" fmla="*/ 84 w 776"/>
                <a:gd name="T19" fmla="*/ 0 h 2368"/>
                <a:gd name="T20" fmla="*/ 76 w 776"/>
                <a:gd name="T21" fmla="*/ 0 h 2368"/>
                <a:gd name="T22" fmla="*/ 92 w 776"/>
                <a:gd name="T23" fmla="*/ 0 h 2368"/>
                <a:gd name="T24" fmla="*/ 92 w 776"/>
                <a:gd name="T25" fmla="*/ 0 h 2368"/>
                <a:gd name="T26" fmla="*/ 107 w 776"/>
                <a:gd name="T27" fmla="*/ 0 h 2368"/>
                <a:gd name="T28" fmla="*/ 99 w 776"/>
                <a:gd name="T29" fmla="*/ 1 h 2368"/>
                <a:gd name="T30" fmla="*/ 114 w 776"/>
                <a:gd name="T31" fmla="*/ 1 h 2368"/>
                <a:gd name="T32" fmla="*/ 107 w 776"/>
                <a:gd name="T33" fmla="*/ 1 h 2368"/>
                <a:gd name="T34" fmla="*/ 114 w 776"/>
                <a:gd name="T35" fmla="*/ 1 h 2368"/>
                <a:gd name="T36" fmla="*/ 107 w 776"/>
                <a:gd name="T37" fmla="*/ 1 h 2368"/>
                <a:gd name="T38" fmla="*/ 122 w 776"/>
                <a:gd name="T39" fmla="*/ 1 h 2368"/>
                <a:gd name="T40" fmla="*/ 114 w 776"/>
                <a:gd name="T41" fmla="*/ 1 h 2368"/>
                <a:gd name="T42" fmla="*/ 122 w 776"/>
                <a:gd name="T43" fmla="*/ 1 h 2368"/>
                <a:gd name="T44" fmla="*/ 114 w 776"/>
                <a:gd name="T45" fmla="*/ 1 h 2368"/>
                <a:gd name="T46" fmla="*/ 122 w 776"/>
                <a:gd name="T47" fmla="*/ 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1" name="Freeform 270"/>
            <p:cNvSpPr>
              <a:spLocks/>
            </p:cNvSpPr>
            <p:nvPr/>
          </p:nvSpPr>
          <p:spPr bwMode="auto">
            <a:xfrm>
              <a:off x="1272" y="109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1 h 2368"/>
                <a:gd name="T12" fmla="*/ 2 w 776"/>
                <a:gd name="T13" fmla="*/ 1 h 2368"/>
                <a:gd name="T14" fmla="*/ 3 w 776"/>
                <a:gd name="T15" fmla="*/ 1 h 2368"/>
                <a:gd name="T16" fmla="*/ 2 w 776"/>
                <a:gd name="T17" fmla="*/ 1 h 2368"/>
                <a:gd name="T18" fmla="*/ 3 w 776"/>
                <a:gd name="T19" fmla="*/ 1 h 2368"/>
                <a:gd name="T20" fmla="*/ 3 w 776"/>
                <a:gd name="T21" fmla="*/ 1 h 2368"/>
                <a:gd name="T22" fmla="*/ 3 w 776"/>
                <a:gd name="T23" fmla="*/ 1 h 2368"/>
                <a:gd name="T24" fmla="*/ 3 w 776"/>
                <a:gd name="T25" fmla="*/ 1 h 2368"/>
                <a:gd name="T26" fmla="*/ 4 w 776"/>
                <a:gd name="T27" fmla="*/ 2 h 2368"/>
                <a:gd name="T28" fmla="*/ 4 w 776"/>
                <a:gd name="T29" fmla="*/ 2 h 2368"/>
                <a:gd name="T30" fmla="*/ 4 w 776"/>
                <a:gd name="T31" fmla="*/ 2 h 2368"/>
                <a:gd name="T32" fmla="*/ 4 w 776"/>
                <a:gd name="T33" fmla="*/ 2 h 2368"/>
                <a:gd name="T34" fmla="*/ 4 w 776"/>
                <a:gd name="T35" fmla="*/ 2 h 2368"/>
                <a:gd name="T36" fmla="*/ 4 w 776"/>
                <a:gd name="T37" fmla="*/ 3 h 2368"/>
                <a:gd name="T38" fmla="*/ 4 w 776"/>
                <a:gd name="T39" fmla="*/ 3 h 2368"/>
                <a:gd name="T40" fmla="*/ 4 w 776"/>
                <a:gd name="T41" fmla="*/ 3 h 2368"/>
                <a:gd name="T42" fmla="*/ 4 w 776"/>
                <a:gd name="T43" fmla="*/ 3 h 2368"/>
                <a:gd name="T44" fmla="*/ 4 w 776"/>
                <a:gd name="T45" fmla="*/ 3 h 2368"/>
                <a:gd name="T46" fmla="*/ 4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2" name="Freeform 271"/>
            <p:cNvSpPr>
              <a:spLocks/>
            </p:cNvSpPr>
            <p:nvPr/>
          </p:nvSpPr>
          <p:spPr bwMode="auto">
            <a:xfrm rot="20253369">
              <a:off x="1060" y="494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1 w 776"/>
                <a:gd name="T15" fmla="*/ 0 h 2368"/>
                <a:gd name="T16" fmla="*/ 0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3" name="Freeform 272"/>
            <p:cNvSpPr>
              <a:spLocks/>
            </p:cNvSpPr>
            <p:nvPr/>
          </p:nvSpPr>
          <p:spPr bwMode="auto">
            <a:xfrm rot="1346631" flipH="1">
              <a:off x="551" y="486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1 w 776"/>
                <a:gd name="T15" fmla="*/ 0 h 2368"/>
                <a:gd name="T16" fmla="*/ 0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7874" name="Picture 52" descr="DSTARS-P"/>
          <p:cNvPicPr>
            <a:picLocks noChangeAspect="1" noChangeArrowheads="1"/>
          </p:cNvPicPr>
          <p:nvPr/>
        </p:nvPicPr>
        <p:blipFill>
          <a:blip r:embed="rId12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657350"/>
            <a:ext cx="1806575" cy="119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75" name="Picture 52" descr="DSTARS-P"/>
          <p:cNvPicPr>
            <a:picLocks noChangeAspect="1" noChangeArrowheads="1"/>
          </p:cNvPicPr>
          <p:nvPr/>
        </p:nvPicPr>
        <p:blipFill>
          <a:blip r:embed="rId12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057400"/>
            <a:ext cx="1806575" cy="119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76" name="Picture 11" descr="Hinh dong Phao ho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8969" y="-289719"/>
            <a:ext cx="13287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77" name="Picture 11" descr="Hinh dong Phao ho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85369" y="2210594"/>
            <a:ext cx="13287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78" name="Picture 11" descr="Hinh dong Phao ho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6762" y="1597025"/>
            <a:ext cx="132873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79" name="Picture 11" descr="Hinh dong Phao ho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37969" y="796131"/>
            <a:ext cx="13287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80" name="Picture 11" descr="Hinh dong Phao ho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4169" y="1310481"/>
            <a:ext cx="13287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81" name="Picture 11" descr="Hinh dong Phao ho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28169" y="-1089819"/>
            <a:ext cx="13287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82" name="Picture 11" descr="Hinh dong Phao ho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796" y="1055093"/>
            <a:ext cx="736997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83" name="WordArt 7"/>
          <p:cNvSpPr>
            <a:spLocks noChangeArrowheads="1" noChangeShapeType="1"/>
          </p:cNvSpPr>
          <p:nvPr/>
        </p:nvSpPr>
        <p:spPr bwMode="auto">
          <a:xfrm>
            <a:off x="3265488" y="1643005"/>
            <a:ext cx="5410200" cy="2514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b="1">
                <a:ln w="9525" cmpd="sng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Tạm </a:t>
            </a:r>
            <a:r>
              <a:rPr lang="en-US" sz="3600" b="1" smtClean="0">
                <a:ln w="9525" cmpd="sng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biệt và </a:t>
            </a:r>
            <a:endParaRPr lang="en-US" sz="3600" b="1">
              <a:ln w="9525" cmpd="sng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  <a:p>
            <a:pPr algn="ctr"/>
            <a:r>
              <a:rPr lang="en-US" sz="3600" b="1">
                <a:ln w="9525" cmpd="sng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hẹn gặp </a:t>
            </a:r>
            <a:r>
              <a:rPr lang="en-US" sz="3600" b="1" smtClean="0">
                <a:ln w="9525" cmpd="sng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lại</a:t>
            </a:r>
          </a:p>
          <a:p>
            <a:pPr algn="ctr"/>
            <a:r>
              <a:rPr lang="en-US" sz="3600" b="1" smtClean="0">
                <a:ln w="9525" cmpd="sng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**********</a:t>
            </a:r>
            <a:endParaRPr lang="en-US" sz="3600" b="1">
              <a:ln w="9525" cmpd="sng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51202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3" presetClass="emph" presetSubtype="0" repeatCount="indefinite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553" fill="hold"/>
                                        <p:tgtEl>
                                          <p:spTgt spid="276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053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4553"/>
                            </p:stCondLst>
                            <p:childTnLst>
                              <p:par>
                                <p:cTn id="25" presetID="24" presetClass="entr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6553"/>
                            </p:stCondLst>
                            <p:childTnLst>
                              <p:par>
                                <p:cTn id="29" presetID="21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276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277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277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2000"/>
                                        <p:tgtEl>
                                          <p:spTgt spid="27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Rot by="43200000">
                                      <p:cBhvr>
                                        <p:cTn id="55" dur="10000" fill="hold"/>
                                        <p:tgtEl>
                                          <p:spTgt spid="27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89"/>
                </p:tgtEl>
              </p:cMediaNode>
            </p:audio>
          </p:childTnLst>
        </p:cTn>
      </p:par>
    </p:tnLst>
    <p:bldLst>
      <p:bldP spid="27652" grpId="0" animBg="1"/>
      <p:bldP spid="27652" grpId="1" animBg="1"/>
      <p:bldP spid="27652" grpId="2" animBg="1"/>
      <p:bldP spid="27658" grpId="0" autoUpdateAnimBg="0"/>
      <p:bldP spid="27658" grpId="1" autoUpdateAnimBg="0"/>
      <p:bldP spid="278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27534"/>
            <a:ext cx="8915400" cy="857250"/>
          </a:xfrm>
          <a:prstGeom prst="roundRect">
            <a:avLst>
              <a:gd name="adj" fmla="val 16667"/>
            </a:avLst>
          </a:prstGeom>
        </p:spPr>
        <p:txBody>
          <a:bodyPr anchor="b"/>
          <a:lstStyle/>
          <a:p>
            <a:pPr algn="l" eaLnBrk="1" hangingPunct="1"/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*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Hãy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ch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ọ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n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mà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đ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úng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nh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ấ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t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  <a:b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ự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</a:rPr>
              <a:t>vi</a:t>
            </a:r>
            <a:r>
              <a:rPr lang="en-US" sz="2800" i="1" dirty="0" err="1">
                <a:solidFill>
                  <a:srgbClr val="0000FF"/>
                </a:solidFill>
                <a:latin typeface="VNI-Times" pitchFamily="2" charset="0"/>
              </a:rPr>
              <a:t>ệ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ớ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</a:rPr>
              <a:t>vi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ệ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</a:rPr>
              <a:t>trư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ờ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</a:rPr>
              <a:t>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</a:rPr>
              <a:t>chúng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br>
              <a:rPr lang="en-US" sz="3200" i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</a:rPr>
              <a:t>ph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ả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32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67544" y="1203598"/>
            <a:ext cx="88392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VNI-Times" pitchFamily="2" charset="0"/>
              </a:rPr>
              <a:t>a.  </a:t>
            </a:r>
            <a:r>
              <a:rPr lang="en-US" altLang="en-US" sz="3200" dirty="0" err="1">
                <a:latin typeface="VNI-Times" pitchFamily="2" charset="0"/>
              </a:rPr>
              <a:t>Tr</a:t>
            </a:r>
            <a:r>
              <a:rPr lang="en-US" sz="3200" dirty="0" err="1">
                <a:latin typeface="VNI-Times" pitchFamily="2" charset="0"/>
              </a:rPr>
              <a:t>ẻ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em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coù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quyeàn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ñöôïc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tham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gia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laøm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nh</a:t>
            </a:r>
            <a:r>
              <a:rPr lang="en-US" sz="3200" dirty="0" err="1">
                <a:latin typeface="VNI-Times" pitchFamily="2" charset="0"/>
              </a:rPr>
              <a:t>ữ</a:t>
            </a:r>
            <a:r>
              <a:rPr lang="en-US" altLang="en-US" sz="3200" dirty="0" err="1">
                <a:latin typeface="VNI-Times" pitchFamily="2" charset="0"/>
              </a:rPr>
              <a:t>ng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coâng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vieäc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</a:t>
            </a:r>
            <a:r>
              <a:rPr lang="en-US" sz="3200" dirty="0" err="1">
                <a:latin typeface="VNI-Times" pitchFamily="2" charset="0"/>
              </a:rPr>
              <a:t>ủa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tröôøng</a:t>
            </a:r>
            <a:r>
              <a:rPr lang="en-US" altLang="en-US" sz="3200" dirty="0">
                <a:latin typeface="VNI-Times" pitchFamily="2" charset="0"/>
              </a:rPr>
              <a:t>, </a:t>
            </a:r>
            <a:r>
              <a:rPr lang="en-US" altLang="en-US" sz="3200" dirty="0" err="1">
                <a:latin typeface="VNI-Times" pitchFamily="2" charset="0"/>
              </a:rPr>
              <a:t>lôùp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mình</a:t>
            </a:r>
            <a:r>
              <a:rPr lang="en-US" altLang="en-US" sz="3200" dirty="0">
                <a:latin typeface="VNI-Times" pitchFamily="2" charset="0"/>
              </a:rPr>
              <a:t>.</a:t>
            </a:r>
          </a:p>
          <a:p>
            <a:pPr eaLnBrk="1" hangingPunct="1"/>
            <a:r>
              <a:rPr lang="en-US" altLang="en-US" sz="3200" dirty="0">
                <a:latin typeface="VNI-Times" pitchFamily="2" charset="0"/>
              </a:rPr>
              <a:t>b.  </a:t>
            </a:r>
            <a:r>
              <a:rPr lang="en-US" altLang="en-US" sz="3200" dirty="0" err="1">
                <a:latin typeface="VNI-Times" pitchFamily="2" charset="0"/>
              </a:rPr>
              <a:t>Tham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gia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vieäc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lôùp</a:t>
            </a:r>
            <a:r>
              <a:rPr lang="en-US" altLang="en-US" sz="3200" dirty="0">
                <a:latin typeface="VNI-Times" pitchFamily="2" charset="0"/>
              </a:rPr>
              <a:t>, </a:t>
            </a:r>
            <a:r>
              <a:rPr lang="en-US" altLang="en-US" sz="3200" dirty="0" err="1">
                <a:latin typeface="VNI-Times" pitchFamily="2" charset="0"/>
              </a:rPr>
              <a:t>vieäc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tröôøng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mang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laïi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nieàm</a:t>
            </a:r>
            <a:r>
              <a:rPr lang="en-US" altLang="en-US" sz="3200" u="sng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vui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cho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em</a:t>
            </a:r>
            <a:r>
              <a:rPr lang="en-US" altLang="en-US" sz="3200" dirty="0">
                <a:latin typeface="VNI-Times" pitchFamily="2" charset="0"/>
              </a:rPr>
              <a:t>.</a:t>
            </a:r>
          </a:p>
          <a:p>
            <a:pPr eaLnBrk="1" hangingPunct="1"/>
            <a:r>
              <a:rPr lang="en-US" altLang="en-US" sz="3200" dirty="0">
                <a:latin typeface="VNI-Times" pitchFamily="2" charset="0"/>
              </a:rPr>
              <a:t>c. </a:t>
            </a:r>
            <a:r>
              <a:rPr lang="en-US" altLang="en-US" sz="3200" dirty="0" err="1">
                <a:latin typeface="VNI-Times" pitchFamily="2" charset="0"/>
              </a:rPr>
              <a:t>Nh</a:t>
            </a:r>
            <a:r>
              <a:rPr lang="en-US" sz="3200" dirty="0" err="1">
                <a:latin typeface="VNI-Times" pitchFamily="2" charset="0"/>
              </a:rPr>
              <a:t>ữ</a:t>
            </a:r>
            <a:r>
              <a:rPr lang="en-US" altLang="en-US" sz="3200" dirty="0" err="1">
                <a:latin typeface="VNI-Times" pitchFamily="2" charset="0"/>
              </a:rPr>
              <a:t>ng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vieäc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lôùp</a:t>
            </a:r>
            <a:r>
              <a:rPr lang="en-US" altLang="en-US" sz="3200" dirty="0">
                <a:latin typeface="VNI-Times" pitchFamily="2" charset="0"/>
              </a:rPr>
              <a:t>, </a:t>
            </a:r>
            <a:r>
              <a:rPr lang="en-US" altLang="en-US" sz="3200" dirty="0" err="1">
                <a:latin typeface="VNI-Times" pitchFamily="2" charset="0"/>
              </a:rPr>
              <a:t>vieäc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tröôøng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chúng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ta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cần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phải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tham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gia</a:t>
            </a:r>
            <a:r>
              <a:rPr lang="en-US" altLang="en-US" sz="3200" dirty="0">
                <a:latin typeface="VNI-Times" pitchFamily="2" charset="0"/>
              </a:rPr>
              <a:t>  .</a:t>
            </a:r>
          </a:p>
          <a:p>
            <a:pPr eaLnBrk="1" hangingPunct="1"/>
            <a:r>
              <a:rPr lang="en-US" altLang="en-US" sz="3200" dirty="0">
                <a:solidFill>
                  <a:schemeClr val="tx2"/>
                </a:solidFill>
                <a:latin typeface="VNI-Times" pitchFamily="2" charset="0"/>
              </a:rPr>
              <a:t>d. </a:t>
            </a:r>
            <a:r>
              <a:rPr lang="en-US" altLang="en-US" sz="3200" dirty="0" err="1">
                <a:latin typeface="VNI-Times" pitchFamily="2" charset="0"/>
              </a:rPr>
              <a:t>Tham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gia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laøm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vieäc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lôùp</a:t>
            </a:r>
            <a:r>
              <a:rPr lang="en-US" altLang="en-US" sz="3200" dirty="0">
                <a:latin typeface="VNI-Times" pitchFamily="2" charset="0"/>
              </a:rPr>
              <a:t>, </a:t>
            </a:r>
            <a:r>
              <a:rPr lang="en-US" altLang="en-US" sz="3200" dirty="0" err="1">
                <a:latin typeface="VNI-Times" pitchFamily="2" charset="0"/>
              </a:rPr>
              <a:t>vieäc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tröôøng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vöøa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laø</a:t>
            </a:r>
            <a:r>
              <a:rPr lang="en-US" altLang="en-US" sz="3200" dirty="0">
                <a:latin typeface="VNI-Times" pitchFamily="2" charset="0"/>
              </a:rPr>
              <a:t> </a:t>
            </a:r>
          </a:p>
          <a:p>
            <a:pPr eaLnBrk="1" hangingPunct="1"/>
            <a:r>
              <a:rPr lang="en-US" altLang="en-US" sz="3200" dirty="0" err="1">
                <a:latin typeface="VNI-Times" pitchFamily="2" charset="0"/>
              </a:rPr>
              <a:t>quyeàn</a:t>
            </a:r>
            <a:r>
              <a:rPr lang="en-US" altLang="en-US" sz="3200" dirty="0">
                <a:latin typeface="VNI-Times" pitchFamily="2" charset="0"/>
              </a:rPr>
              <a:t>, </a:t>
            </a:r>
            <a:r>
              <a:rPr lang="en-US" altLang="en-US" sz="3200" dirty="0" err="1">
                <a:latin typeface="VNI-Times" pitchFamily="2" charset="0"/>
              </a:rPr>
              <a:t>vöøa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laø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b</a:t>
            </a:r>
            <a:r>
              <a:rPr lang="en-US" sz="2800" dirty="0" err="1">
                <a:latin typeface="VNI-Times" pitchFamily="2" charset="0"/>
              </a:rPr>
              <a:t>ổ</a:t>
            </a:r>
            <a:r>
              <a:rPr lang="en-US" altLang="en-US" sz="3200" dirty="0" err="1">
                <a:latin typeface="VNI-Times" pitchFamily="2" charset="0"/>
              </a:rPr>
              <a:t>n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phaän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</a:t>
            </a:r>
            <a:r>
              <a:rPr lang="en-US" sz="2800" dirty="0" err="1">
                <a:latin typeface="VNI-Times" pitchFamily="2" charset="0"/>
              </a:rPr>
              <a:t>ủ</a:t>
            </a:r>
            <a:r>
              <a:rPr lang="en-US" sz="3200" dirty="0" err="1">
                <a:latin typeface="VNI-Times" pitchFamily="2" charset="0"/>
              </a:rPr>
              <a:t>a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moãi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hoïc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sinh</a:t>
            </a:r>
            <a:r>
              <a:rPr lang="en-US" altLang="en-US" sz="3200" dirty="0">
                <a:latin typeface="VNI-Times" pitchFamily="2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95536" y="4169618"/>
            <a:ext cx="576064" cy="5040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087200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0" y="4229100"/>
            <a:ext cx="9144000" cy="9144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1333548" y="295930"/>
            <a:ext cx="670550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  <p:pic>
        <p:nvPicPr>
          <p:cNvPr id="9" name="Picture 4" descr="Quan_tam,_giup_do_hang_xom_lang_gi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9067682" cy="423773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661106778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Quan_tam,_giup_do_hang_xom_lang_gie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Tieng chim hot (Nhac chuong) - Dang cap nhat [NCT 5683887106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71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2131735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4" fill="hold"/>
                                        <p:tgtEl>
                                          <p:spTgt spid="9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6200" y="858619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76200" y="1428750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6200" y="2001619"/>
            <a:ext cx="8285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76200" y="2571750"/>
            <a:ext cx="8829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76200" y="3124021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609600" y="209550"/>
            <a:ext cx="7467600" cy="4226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rgbClr val="181847"/>
              </a:gs>
            </a:gsLst>
            <a:lin ang="0" scaled="1"/>
          </a:gradFill>
          <a:ln w="38100" cmpd="sng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1828800" y="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2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36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576329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36587" y="261784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  </a:t>
            </a:r>
            <a:r>
              <a:rPr lang="en-US" sz="3600" b="1" dirty="0" err="1">
                <a:solidFill>
                  <a:srgbClr val="FF0000"/>
                </a:solidFill>
              </a:rPr>
              <a:t>Vì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sao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phải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tâm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giúp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hàng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xóm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láng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giềng</a:t>
            </a:r>
            <a:r>
              <a:rPr lang="en-US" sz="3600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1268" name="Rectangle 9"/>
          <p:cNvSpPr>
            <a:spLocks noRot="1" noChangeArrowheads="1"/>
          </p:cNvSpPr>
          <p:nvPr/>
        </p:nvSpPr>
        <p:spPr bwMode="auto">
          <a:xfrm>
            <a:off x="103187" y="1419622"/>
            <a:ext cx="9144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FF"/>
              </a:buClr>
            </a:pPr>
            <a:r>
              <a:rPr lang="en-US" sz="3600" dirty="0">
                <a:solidFill>
                  <a:srgbClr val="0066FF"/>
                </a:solidFill>
              </a:rPr>
              <a:t>       Ai </a:t>
            </a:r>
            <a:r>
              <a:rPr lang="en-US" sz="3600" dirty="0" err="1">
                <a:solidFill>
                  <a:srgbClr val="0066FF"/>
                </a:solidFill>
              </a:rPr>
              <a:t>cũng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có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lúc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gặp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khó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khăn</a:t>
            </a:r>
            <a:r>
              <a:rPr lang="en-US" sz="3600" dirty="0">
                <a:solidFill>
                  <a:srgbClr val="0066FF"/>
                </a:solidFill>
              </a:rPr>
              <a:t>, </a:t>
            </a:r>
            <a:r>
              <a:rPr lang="en-US" sz="3600" dirty="0" err="1">
                <a:solidFill>
                  <a:srgbClr val="0066FF"/>
                </a:solidFill>
              </a:rPr>
              <a:t>hoạn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nạn</a:t>
            </a:r>
            <a:r>
              <a:rPr lang="en-US" sz="3600" dirty="0">
                <a:solidFill>
                  <a:srgbClr val="0066FF"/>
                </a:solidFill>
              </a:rPr>
              <a:t>. </a:t>
            </a:r>
            <a:r>
              <a:rPr lang="en-US" sz="3600" dirty="0" err="1">
                <a:solidFill>
                  <a:srgbClr val="0066FF"/>
                </a:solidFill>
              </a:rPr>
              <a:t>Những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lúc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đó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rất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cần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sự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thông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cảm</a:t>
            </a:r>
            <a:r>
              <a:rPr lang="en-US" sz="3600" dirty="0">
                <a:solidFill>
                  <a:srgbClr val="0066FF"/>
                </a:solidFill>
              </a:rPr>
              <a:t>, </a:t>
            </a:r>
            <a:r>
              <a:rPr lang="en-US" sz="3600" dirty="0" err="1">
                <a:solidFill>
                  <a:srgbClr val="0066FF"/>
                </a:solidFill>
              </a:rPr>
              <a:t>giúp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đỡ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của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những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người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xung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quanh</a:t>
            </a:r>
            <a:r>
              <a:rPr lang="en-US" sz="3600" dirty="0">
                <a:solidFill>
                  <a:srgbClr val="0066FF"/>
                </a:solidFill>
              </a:rPr>
              <a:t>. </a:t>
            </a:r>
            <a:r>
              <a:rPr lang="en-US" sz="3600" dirty="0" err="1">
                <a:solidFill>
                  <a:srgbClr val="0066FF"/>
                </a:solidFill>
              </a:rPr>
              <a:t>Vì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vậy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không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chỉ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người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lớn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mà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trẻ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em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cũng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cần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quan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tâm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giúp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đỡ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hàng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xóm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láng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giềng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bằng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những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việc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làm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vừa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sức</a:t>
            </a:r>
            <a:r>
              <a:rPr lang="en-US" sz="3600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mình</a:t>
            </a:r>
            <a:r>
              <a:rPr lang="en-US" sz="3600" dirty="0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360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543185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914400" y="28575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66"/>
                </a:solidFill>
              </a:rPr>
              <a:t>Quan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sát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nội</a:t>
            </a:r>
            <a:r>
              <a:rPr lang="en-US" sz="3200" b="1" dirty="0">
                <a:solidFill>
                  <a:srgbClr val="FF0066"/>
                </a:solidFill>
              </a:rPr>
              <a:t> dung </a:t>
            </a:r>
            <a:r>
              <a:rPr lang="en-US" sz="3200" b="1" dirty="0" err="1">
                <a:solidFill>
                  <a:srgbClr val="FF0066"/>
                </a:solidFill>
              </a:rPr>
              <a:t>và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đặt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tên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cho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các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bức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tranh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dưới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đây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endParaRPr lang="en-US" sz="3200" b="1" u="sng" dirty="0">
              <a:solidFill>
                <a:srgbClr val="FF0066"/>
              </a:solidFill>
            </a:endParaRPr>
          </a:p>
        </p:txBody>
      </p:sp>
      <p:pic>
        <p:nvPicPr>
          <p:cNvPr id="12293" name="Picture 11" descr="Quan_tam,_giup_do_hang_xom_lang_gie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150"/>
            <a:ext cx="7086480" cy="252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Quan_tam,_giup_do_hang_xom_lang_gieng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388" y="2634976"/>
            <a:ext cx="7162612" cy="252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  <p:pic>
        <p:nvPicPr>
          <p:cNvPr id="12296" name="CLOC306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LOCK_CH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3" descr="Digit 1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8" y="514350"/>
            <a:ext cx="1925850" cy="971525"/>
          </a:xfrm>
          <a:prstGeom prst="rect">
            <a:avLst/>
          </a:prstGeom>
          <a:solidFill>
            <a:srgbClr val="BE3F2A"/>
          </a:solidFill>
          <a:ln w="79375" cap="flat" cmpd="sng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2298" name="CLOC306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LOCK_CH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033847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627" fill="hold"/>
                                        <p:tgtEl>
                                          <p:spTgt spid="122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  <p:audio>
              <p:cMediaNode>
                <p:cTn id="36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8"/>
                </p:tgtEl>
              </p:cMediaNode>
            </p:audio>
          </p:childTnLst>
        </p:cTn>
      </p:par>
    </p:tnLst>
    <p:bldLst>
      <p:bldP spid="12292" grpId="0" autoUpdateAnimBg="0"/>
      <p:bldP spid="1229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0" y="57217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chemeClr val="hlink"/>
                </a:solidFill>
              </a:rPr>
              <a:t>Tranh 1:</a:t>
            </a:r>
            <a:r>
              <a:rPr lang="en-US" sz="2800" b="1">
                <a:solidFill>
                  <a:schemeClr val="hlink"/>
                </a:solidFill>
              </a:rPr>
              <a:t> Bạn trong tranh đang khoanh tay chào hỏi người lớn.</a:t>
            </a:r>
            <a:endParaRPr lang="en-US" sz="2800" b="1">
              <a:solidFill>
                <a:srgbClr val="CC66FF"/>
              </a:solidFill>
            </a:endParaRPr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7772400" cy="394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5334000" y="4686300"/>
            <a:ext cx="32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Chào hỏi lễ phép</a:t>
            </a:r>
          </a:p>
        </p:txBody>
      </p:sp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  <p:sp>
        <p:nvSpPr>
          <p:cNvPr id="13319" name="AutoShape 20"/>
          <p:cNvSpPr>
            <a:spLocks noChangeArrowheads="1"/>
          </p:cNvSpPr>
          <p:nvPr/>
        </p:nvSpPr>
        <p:spPr bwMode="auto">
          <a:xfrm>
            <a:off x="4038600" y="4686300"/>
            <a:ext cx="51054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rgbClr val="181847"/>
              </a:gs>
            </a:gsLst>
            <a:lin ang="0" scaled="1"/>
          </a:gradFill>
          <a:ln w="38100" cmpd="sng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 Lễ phép</a:t>
            </a:r>
            <a:r>
              <a:rPr lang="en-US" b="1"/>
              <a:t>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chào hỏi bác hàng xóm</a:t>
            </a:r>
          </a:p>
        </p:txBody>
      </p:sp>
    </p:spTree>
    <p:extLst>
      <p:ext uri="{BB962C8B-B14F-4D97-AF65-F5344CB8AC3E}">
        <p14:creationId xmlns:p14="http://schemas.microsoft.com/office/powerpoint/2010/main" xmlns="" val="2282874420"/>
      </p:ext>
    </p:extLst>
  </p:cSld>
  <p:clrMapOvr>
    <a:masterClrMapping/>
  </p:clrMapOvr>
  <p:transition spd="med" advClick="0">
    <p:sndAc>
      <p:stSnd>
        <p:snd r:embed="rId2" name="BE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animBg="1" autoUpdateAnimBg="0"/>
      <p:bldP spid="13319" grpId="0" animBg="1" autoUpdateAnimBg="0"/>
      <p:bldP spid="13319" grpId="1" animBg="1" autoUpdateAnimBg="0"/>
    </p:bld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907</Words>
  <Application>Microsoft Office PowerPoint</Application>
  <PresentationFormat>On-screen Show (16:9)</PresentationFormat>
  <Paragraphs>114</Paragraphs>
  <Slides>22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Times New Roman</vt:lpstr>
      <vt:lpstr>VNI-Times</vt:lpstr>
      <vt:lpstr>.VnArial</vt:lpstr>
      <vt:lpstr>.VnTime</vt:lpstr>
      <vt:lpstr>.VnBahamasBH</vt:lpstr>
      <vt:lpstr>Tahoma</vt:lpstr>
      <vt:lpstr>Roboto</vt:lpstr>
      <vt:lpstr>geometric</vt:lpstr>
      <vt:lpstr>Default Design</vt:lpstr>
      <vt:lpstr>Slide 1</vt:lpstr>
      <vt:lpstr>Slide 2</vt:lpstr>
      <vt:lpstr>*Hãy chọn ý mà em cho là đúng nhất: Tích cực tham gia việc lớp việc trường là chúng  ta phải :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Học Vần 1</dc:title>
  <cp:lastModifiedBy>maylophoc</cp:lastModifiedBy>
  <cp:revision>16</cp:revision>
  <dcterms:modified xsi:type="dcterms:W3CDTF">2016-11-15T07:05:31Z</dcterms:modified>
</cp:coreProperties>
</file>